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0" r:id="rId2"/>
  </p:sldMasterIdLst>
  <p:notesMasterIdLst>
    <p:notesMasterId r:id="rId24"/>
  </p:notesMasterIdLst>
  <p:sldIdLst>
    <p:sldId id="256" r:id="rId3"/>
    <p:sldId id="267" r:id="rId4"/>
    <p:sldId id="268" r:id="rId5"/>
    <p:sldId id="257" r:id="rId6"/>
    <p:sldId id="260" r:id="rId7"/>
    <p:sldId id="259" r:id="rId8"/>
    <p:sldId id="258" r:id="rId9"/>
    <p:sldId id="261" r:id="rId10"/>
    <p:sldId id="275" r:id="rId11"/>
    <p:sldId id="276" r:id="rId12"/>
    <p:sldId id="262" r:id="rId13"/>
    <p:sldId id="264" r:id="rId14"/>
    <p:sldId id="263" r:id="rId15"/>
    <p:sldId id="265" r:id="rId16"/>
    <p:sldId id="266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embeddedFontLst>
    <p:embeddedFont>
      <p:font typeface="Arial Rounded MT Bold" panose="020F0704030504030204" pitchFamily="34" charset="0"/>
      <p:regular r:id="rId25"/>
    </p:embeddedFont>
    <p:embeddedFont>
      <p:font typeface="Aaron" panose="02020900000000000000" pitchFamily="18" charset="0"/>
      <p:bold r:id="rId2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0"/>
  </p:normalViewPr>
  <p:slideViewPr>
    <p:cSldViewPr>
      <p:cViewPr varScale="1">
        <p:scale>
          <a:sx n="68" d="100"/>
          <a:sy n="68" d="100"/>
        </p:scale>
        <p:origin x="13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9FBB82-A2CE-4FFB-A0CE-D94CB52FEA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7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9C59593-21A1-4234-883B-23D211057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19F2-9A72-41FD-B327-435282D9F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E3123-B97F-406F-966F-3CFEF5C36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3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54C7DD-3BFA-4545-A4DA-5A818B5E3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1B925-63E8-428D-BCE4-C2E3965F2E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3B61E-51C2-4D09-B073-7C8448F148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2CF84-8CE4-4157-BD16-B6C83DA0DC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04547-AB5F-46AE-80D9-5795F40529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7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8C7B9-C761-48B2-A6A8-034AF37224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6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350FE-EEF9-4DBD-A2DA-4E44F84807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B2DB4-A977-403E-A0B4-9585A53AF1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8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CF607-6100-40A9-8CD8-8B69B61648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E37B3-A290-4D79-8E13-37D2CC317F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4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27F39-BDDC-47ED-81D0-280C7D86C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6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48716-7C1C-431A-A52E-C02D7F396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8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F895A-3672-4F7F-A8DF-6DEDD9F9FD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33ADE-AFAA-484C-A30A-7D50DAC8D0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7D39F-769E-4D90-BD28-BBB41EC403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D0E5-2993-4FED-952A-A476004156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72ACE-EE4B-426E-B64A-913F0F44E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3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FAD8A-88AF-48F8-AFC1-5CC808041A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6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C1217-F63B-4E0A-A9A0-92188B21A3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06BF48-A88D-4649-A619-93F91C7EBC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992427-1D80-4CD1-83AB-972B5BAE7F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51466" y="869244"/>
            <a:ext cx="7461955" cy="2381956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prstTxWarp prst="textTriangle">
              <a:avLst/>
            </a:prstTxWarp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96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96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0922" y="3191470"/>
            <a:ext cx="4212078" cy="923330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Easter 2014</a:t>
            </a:r>
            <a:endParaRPr lang="en-US" sz="5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52401" y="4250558"/>
            <a:ext cx="1421504" cy="957262"/>
            <a:chOff x="2479675" y="4649788"/>
            <a:chExt cx="1803401" cy="1214437"/>
          </a:xfrm>
          <a:effectLst>
            <a:glow rad="101600">
              <a:srgbClr val="FFC000">
                <a:alpha val="60000"/>
              </a:srgbClr>
            </a:glow>
          </a:effectLst>
        </p:grpSpPr>
        <p:sp>
          <p:nvSpPr>
            <p:cNvPr id="10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79675" y="4649788"/>
              <a:ext cx="1803400" cy="1214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3154363" y="4811713"/>
              <a:ext cx="560388" cy="963612"/>
            </a:xfrm>
            <a:custGeom>
              <a:avLst/>
              <a:gdLst>
                <a:gd name="T0" fmla="*/ 0 w 708"/>
                <a:gd name="T1" fmla="*/ 620 h 1213"/>
                <a:gd name="T2" fmla="*/ 2 w 708"/>
                <a:gd name="T3" fmla="*/ 586 h 1213"/>
                <a:gd name="T4" fmla="*/ 7 w 708"/>
                <a:gd name="T5" fmla="*/ 553 h 1213"/>
                <a:gd name="T6" fmla="*/ 21 w 708"/>
                <a:gd name="T7" fmla="*/ 493 h 1213"/>
                <a:gd name="T8" fmla="*/ 40 w 708"/>
                <a:gd name="T9" fmla="*/ 435 h 1213"/>
                <a:gd name="T10" fmla="*/ 66 w 708"/>
                <a:gd name="T11" fmla="*/ 380 h 1213"/>
                <a:gd name="T12" fmla="*/ 97 w 708"/>
                <a:gd name="T13" fmla="*/ 328 h 1213"/>
                <a:gd name="T14" fmla="*/ 134 w 708"/>
                <a:gd name="T15" fmla="*/ 279 h 1213"/>
                <a:gd name="T16" fmla="*/ 175 w 708"/>
                <a:gd name="T17" fmla="*/ 233 h 1213"/>
                <a:gd name="T18" fmla="*/ 221 w 708"/>
                <a:gd name="T19" fmla="*/ 191 h 1213"/>
                <a:gd name="T20" fmla="*/ 271 w 708"/>
                <a:gd name="T21" fmla="*/ 152 h 1213"/>
                <a:gd name="T22" fmla="*/ 318 w 708"/>
                <a:gd name="T23" fmla="*/ 121 h 1213"/>
                <a:gd name="T24" fmla="*/ 368 w 708"/>
                <a:gd name="T25" fmla="*/ 93 h 1213"/>
                <a:gd name="T26" fmla="*/ 419 w 708"/>
                <a:gd name="T27" fmla="*/ 68 h 1213"/>
                <a:gd name="T28" fmla="*/ 474 w 708"/>
                <a:gd name="T29" fmla="*/ 47 h 1213"/>
                <a:gd name="T30" fmla="*/ 529 w 708"/>
                <a:gd name="T31" fmla="*/ 30 h 1213"/>
                <a:gd name="T32" fmla="*/ 588 w 708"/>
                <a:gd name="T33" fmla="*/ 15 h 1213"/>
                <a:gd name="T34" fmla="*/ 646 w 708"/>
                <a:gd name="T35" fmla="*/ 6 h 1213"/>
                <a:gd name="T36" fmla="*/ 708 w 708"/>
                <a:gd name="T37" fmla="*/ 0 h 1213"/>
                <a:gd name="T38" fmla="*/ 689 w 708"/>
                <a:gd name="T39" fmla="*/ 615 h 1213"/>
                <a:gd name="T40" fmla="*/ 656 w 708"/>
                <a:gd name="T41" fmla="*/ 626 h 1213"/>
                <a:gd name="T42" fmla="*/ 631 w 708"/>
                <a:gd name="T43" fmla="*/ 644 h 1213"/>
                <a:gd name="T44" fmla="*/ 618 w 708"/>
                <a:gd name="T45" fmla="*/ 668 h 1213"/>
                <a:gd name="T46" fmla="*/ 618 w 708"/>
                <a:gd name="T47" fmla="*/ 696 h 1213"/>
                <a:gd name="T48" fmla="*/ 631 w 708"/>
                <a:gd name="T49" fmla="*/ 719 h 1213"/>
                <a:gd name="T50" fmla="*/ 656 w 708"/>
                <a:gd name="T51" fmla="*/ 737 h 1213"/>
                <a:gd name="T52" fmla="*/ 689 w 708"/>
                <a:gd name="T53" fmla="*/ 748 h 1213"/>
                <a:gd name="T54" fmla="*/ 708 w 708"/>
                <a:gd name="T55" fmla="*/ 1213 h 1213"/>
                <a:gd name="T56" fmla="*/ 696 w 708"/>
                <a:gd name="T57" fmla="*/ 1213 h 1213"/>
                <a:gd name="T58" fmla="*/ 683 w 708"/>
                <a:gd name="T59" fmla="*/ 1213 h 1213"/>
                <a:gd name="T60" fmla="*/ 604 w 708"/>
                <a:gd name="T61" fmla="*/ 1210 h 1213"/>
                <a:gd name="T62" fmla="*/ 527 w 708"/>
                <a:gd name="T63" fmla="*/ 1198 h 1213"/>
                <a:gd name="T64" fmla="*/ 454 w 708"/>
                <a:gd name="T65" fmla="*/ 1181 h 1213"/>
                <a:gd name="T66" fmla="*/ 385 w 708"/>
                <a:gd name="T67" fmla="*/ 1157 h 1213"/>
                <a:gd name="T68" fmla="*/ 319 w 708"/>
                <a:gd name="T69" fmla="*/ 1128 h 1213"/>
                <a:gd name="T70" fmla="*/ 259 w 708"/>
                <a:gd name="T71" fmla="*/ 1092 h 1213"/>
                <a:gd name="T72" fmla="*/ 205 w 708"/>
                <a:gd name="T73" fmla="*/ 1052 h 1213"/>
                <a:gd name="T74" fmla="*/ 156 w 708"/>
                <a:gd name="T75" fmla="*/ 1007 h 1213"/>
                <a:gd name="T76" fmla="*/ 92 w 708"/>
                <a:gd name="T77" fmla="*/ 929 h 1213"/>
                <a:gd name="T78" fmla="*/ 44 w 708"/>
                <a:gd name="T79" fmla="*/ 843 h 1213"/>
                <a:gd name="T80" fmla="*/ 13 w 708"/>
                <a:gd name="T81" fmla="*/ 751 h 1213"/>
                <a:gd name="T82" fmla="*/ 0 w 708"/>
                <a:gd name="T83" fmla="*/ 654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08" h="1213">
                  <a:moveTo>
                    <a:pt x="0" y="654"/>
                  </a:moveTo>
                  <a:lnTo>
                    <a:pt x="0" y="620"/>
                  </a:lnTo>
                  <a:lnTo>
                    <a:pt x="1" y="604"/>
                  </a:lnTo>
                  <a:lnTo>
                    <a:pt x="2" y="586"/>
                  </a:lnTo>
                  <a:lnTo>
                    <a:pt x="5" y="569"/>
                  </a:lnTo>
                  <a:lnTo>
                    <a:pt x="7" y="553"/>
                  </a:lnTo>
                  <a:lnTo>
                    <a:pt x="13" y="523"/>
                  </a:lnTo>
                  <a:lnTo>
                    <a:pt x="21" y="493"/>
                  </a:lnTo>
                  <a:lnTo>
                    <a:pt x="29" y="464"/>
                  </a:lnTo>
                  <a:lnTo>
                    <a:pt x="40" y="435"/>
                  </a:lnTo>
                  <a:lnTo>
                    <a:pt x="52" y="408"/>
                  </a:lnTo>
                  <a:lnTo>
                    <a:pt x="66" y="380"/>
                  </a:lnTo>
                  <a:lnTo>
                    <a:pt x="81" y="354"/>
                  </a:lnTo>
                  <a:lnTo>
                    <a:pt x="97" y="328"/>
                  </a:lnTo>
                  <a:lnTo>
                    <a:pt x="114" y="303"/>
                  </a:lnTo>
                  <a:lnTo>
                    <a:pt x="134" y="279"/>
                  </a:lnTo>
                  <a:lnTo>
                    <a:pt x="153" y="256"/>
                  </a:lnTo>
                  <a:lnTo>
                    <a:pt x="175" y="233"/>
                  </a:lnTo>
                  <a:lnTo>
                    <a:pt x="197" y="212"/>
                  </a:lnTo>
                  <a:lnTo>
                    <a:pt x="221" y="191"/>
                  </a:lnTo>
                  <a:lnTo>
                    <a:pt x="246" y="170"/>
                  </a:lnTo>
                  <a:lnTo>
                    <a:pt x="271" y="152"/>
                  </a:lnTo>
                  <a:lnTo>
                    <a:pt x="294" y="136"/>
                  </a:lnTo>
                  <a:lnTo>
                    <a:pt x="318" y="121"/>
                  </a:lnTo>
                  <a:lnTo>
                    <a:pt x="342" y="107"/>
                  </a:lnTo>
                  <a:lnTo>
                    <a:pt x="368" y="93"/>
                  </a:lnTo>
                  <a:lnTo>
                    <a:pt x="393" y="81"/>
                  </a:lnTo>
                  <a:lnTo>
                    <a:pt x="419" y="68"/>
                  </a:lnTo>
                  <a:lnTo>
                    <a:pt x="446" y="58"/>
                  </a:lnTo>
                  <a:lnTo>
                    <a:pt x="474" y="47"/>
                  </a:lnTo>
                  <a:lnTo>
                    <a:pt x="501" y="38"/>
                  </a:lnTo>
                  <a:lnTo>
                    <a:pt x="529" y="30"/>
                  </a:lnTo>
                  <a:lnTo>
                    <a:pt x="558" y="22"/>
                  </a:lnTo>
                  <a:lnTo>
                    <a:pt x="588" y="15"/>
                  </a:lnTo>
                  <a:lnTo>
                    <a:pt x="617" y="10"/>
                  </a:lnTo>
                  <a:lnTo>
                    <a:pt x="646" y="6"/>
                  </a:lnTo>
                  <a:lnTo>
                    <a:pt x="676" y="2"/>
                  </a:lnTo>
                  <a:lnTo>
                    <a:pt x="708" y="0"/>
                  </a:lnTo>
                  <a:lnTo>
                    <a:pt x="708" y="614"/>
                  </a:lnTo>
                  <a:lnTo>
                    <a:pt x="689" y="615"/>
                  </a:lnTo>
                  <a:lnTo>
                    <a:pt x="672" y="620"/>
                  </a:lnTo>
                  <a:lnTo>
                    <a:pt x="656" y="626"/>
                  </a:lnTo>
                  <a:lnTo>
                    <a:pt x="643" y="634"/>
                  </a:lnTo>
                  <a:lnTo>
                    <a:pt x="631" y="644"/>
                  </a:lnTo>
                  <a:lnTo>
                    <a:pt x="622" y="655"/>
                  </a:lnTo>
                  <a:lnTo>
                    <a:pt x="618" y="668"/>
                  </a:lnTo>
                  <a:lnTo>
                    <a:pt x="615" y="682"/>
                  </a:lnTo>
                  <a:lnTo>
                    <a:pt x="618" y="696"/>
                  </a:lnTo>
                  <a:lnTo>
                    <a:pt x="622" y="708"/>
                  </a:lnTo>
                  <a:lnTo>
                    <a:pt x="631" y="719"/>
                  </a:lnTo>
                  <a:lnTo>
                    <a:pt x="643" y="729"/>
                  </a:lnTo>
                  <a:lnTo>
                    <a:pt x="656" y="737"/>
                  </a:lnTo>
                  <a:lnTo>
                    <a:pt x="672" y="743"/>
                  </a:lnTo>
                  <a:lnTo>
                    <a:pt x="689" y="748"/>
                  </a:lnTo>
                  <a:lnTo>
                    <a:pt x="708" y="749"/>
                  </a:lnTo>
                  <a:lnTo>
                    <a:pt x="708" y="1213"/>
                  </a:lnTo>
                  <a:lnTo>
                    <a:pt x="702" y="1213"/>
                  </a:lnTo>
                  <a:lnTo>
                    <a:pt x="696" y="1213"/>
                  </a:lnTo>
                  <a:lnTo>
                    <a:pt x="689" y="1213"/>
                  </a:lnTo>
                  <a:lnTo>
                    <a:pt x="683" y="1213"/>
                  </a:lnTo>
                  <a:lnTo>
                    <a:pt x="643" y="1212"/>
                  </a:lnTo>
                  <a:lnTo>
                    <a:pt x="604" y="1210"/>
                  </a:lnTo>
                  <a:lnTo>
                    <a:pt x="565" y="1205"/>
                  </a:lnTo>
                  <a:lnTo>
                    <a:pt x="527" y="1198"/>
                  </a:lnTo>
                  <a:lnTo>
                    <a:pt x="490" y="1190"/>
                  </a:lnTo>
                  <a:lnTo>
                    <a:pt x="454" y="1181"/>
                  </a:lnTo>
                  <a:lnTo>
                    <a:pt x="418" y="1169"/>
                  </a:lnTo>
                  <a:lnTo>
                    <a:pt x="385" y="1157"/>
                  </a:lnTo>
                  <a:lnTo>
                    <a:pt x="352" y="1143"/>
                  </a:lnTo>
                  <a:lnTo>
                    <a:pt x="319" y="1128"/>
                  </a:lnTo>
                  <a:lnTo>
                    <a:pt x="289" y="1111"/>
                  </a:lnTo>
                  <a:lnTo>
                    <a:pt x="259" y="1092"/>
                  </a:lnTo>
                  <a:lnTo>
                    <a:pt x="232" y="1073"/>
                  </a:lnTo>
                  <a:lnTo>
                    <a:pt x="205" y="1052"/>
                  </a:lnTo>
                  <a:lnTo>
                    <a:pt x="180" y="1030"/>
                  </a:lnTo>
                  <a:lnTo>
                    <a:pt x="156" y="1007"/>
                  </a:lnTo>
                  <a:lnTo>
                    <a:pt x="122" y="969"/>
                  </a:lnTo>
                  <a:lnTo>
                    <a:pt x="92" y="929"/>
                  </a:lnTo>
                  <a:lnTo>
                    <a:pt x="66" y="887"/>
                  </a:lnTo>
                  <a:lnTo>
                    <a:pt x="44" y="843"/>
                  </a:lnTo>
                  <a:lnTo>
                    <a:pt x="27" y="798"/>
                  </a:lnTo>
                  <a:lnTo>
                    <a:pt x="13" y="751"/>
                  </a:lnTo>
                  <a:lnTo>
                    <a:pt x="5" y="704"/>
                  </a:lnTo>
                  <a:lnTo>
                    <a:pt x="0" y="654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3714750" y="4811713"/>
              <a:ext cx="560388" cy="963612"/>
            </a:xfrm>
            <a:custGeom>
              <a:avLst/>
              <a:gdLst>
                <a:gd name="T0" fmla="*/ 706 w 706"/>
                <a:gd name="T1" fmla="*/ 620 h 1213"/>
                <a:gd name="T2" fmla="*/ 703 w 706"/>
                <a:gd name="T3" fmla="*/ 586 h 1213"/>
                <a:gd name="T4" fmla="*/ 699 w 706"/>
                <a:gd name="T5" fmla="*/ 553 h 1213"/>
                <a:gd name="T6" fmla="*/ 686 w 706"/>
                <a:gd name="T7" fmla="*/ 493 h 1213"/>
                <a:gd name="T8" fmla="*/ 667 w 706"/>
                <a:gd name="T9" fmla="*/ 435 h 1213"/>
                <a:gd name="T10" fmla="*/ 640 w 706"/>
                <a:gd name="T11" fmla="*/ 380 h 1213"/>
                <a:gd name="T12" fmla="*/ 609 w 706"/>
                <a:gd name="T13" fmla="*/ 328 h 1213"/>
                <a:gd name="T14" fmla="*/ 573 w 706"/>
                <a:gd name="T15" fmla="*/ 279 h 1213"/>
                <a:gd name="T16" fmla="*/ 532 w 706"/>
                <a:gd name="T17" fmla="*/ 233 h 1213"/>
                <a:gd name="T18" fmla="*/ 486 w 706"/>
                <a:gd name="T19" fmla="*/ 191 h 1213"/>
                <a:gd name="T20" fmla="*/ 436 w 706"/>
                <a:gd name="T21" fmla="*/ 152 h 1213"/>
                <a:gd name="T22" fmla="*/ 389 w 706"/>
                <a:gd name="T23" fmla="*/ 121 h 1213"/>
                <a:gd name="T24" fmla="*/ 339 w 706"/>
                <a:gd name="T25" fmla="*/ 93 h 1213"/>
                <a:gd name="T26" fmla="*/ 288 w 706"/>
                <a:gd name="T27" fmla="*/ 68 h 1213"/>
                <a:gd name="T28" fmla="*/ 233 w 706"/>
                <a:gd name="T29" fmla="*/ 47 h 1213"/>
                <a:gd name="T30" fmla="*/ 178 w 706"/>
                <a:gd name="T31" fmla="*/ 30 h 1213"/>
                <a:gd name="T32" fmla="*/ 119 w 706"/>
                <a:gd name="T33" fmla="*/ 15 h 1213"/>
                <a:gd name="T34" fmla="*/ 61 w 706"/>
                <a:gd name="T35" fmla="*/ 6 h 1213"/>
                <a:gd name="T36" fmla="*/ 0 w 706"/>
                <a:gd name="T37" fmla="*/ 0 h 1213"/>
                <a:gd name="T38" fmla="*/ 18 w 706"/>
                <a:gd name="T39" fmla="*/ 615 h 1213"/>
                <a:gd name="T40" fmla="*/ 51 w 706"/>
                <a:gd name="T41" fmla="*/ 626 h 1213"/>
                <a:gd name="T42" fmla="*/ 76 w 706"/>
                <a:gd name="T43" fmla="*/ 644 h 1213"/>
                <a:gd name="T44" fmla="*/ 89 w 706"/>
                <a:gd name="T45" fmla="*/ 668 h 1213"/>
                <a:gd name="T46" fmla="*/ 89 w 706"/>
                <a:gd name="T47" fmla="*/ 696 h 1213"/>
                <a:gd name="T48" fmla="*/ 76 w 706"/>
                <a:gd name="T49" fmla="*/ 719 h 1213"/>
                <a:gd name="T50" fmla="*/ 51 w 706"/>
                <a:gd name="T51" fmla="*/ 737 h 1213"/>
                <a:gd name="T52" fmla="*/ 18 w 706"/>
                <a:gd name="T53" fmla="*/ 748 h 1213"/>
                <a:gd name="T54" fmla="*/ 0 w 706"/>
                <a:gd name="T55" fmla="*/ 1213 h 1213"/>
                <a:gd name="T56" fmla="*/ 12 w 706"/>
                <a:gd name="T57" fmla="*/ 1213 h 1213"/>
                <a:gd name="T58" fmla="*/ 25 w 706"/>
                <a:gd name="T59" fmla="*/ 1213 h 1213"/>
                <a:gd name="T60" fmla="*/ 104 w 706"/>
                <a:gd name="T61" fmla="*/ 1210 h 1213"/>
                <a:gd name="T62" fmla="*/ 180 w 706"/>
                <a:gd name="T63" fmla="*/ 1198 h 1213"/>
                <a:gd name="T64" fmla="*/ 254 w 706"/>
                <a:gd name="T65" fmla="*/ 1181 h 1213"/>
                <a:gd name="T66" fmla="*/ 323 w 706"/>
                <a:gd name="T67" fmla="*/ 1157 h 1213"/>
                <a:gd name="T68" fmla="*/ 388 w 706"/>
                <a:gd name="T69" fmla="*/ 1128 h 1213"/>
                <a:gd name="T70" fmla="*/ 448 w 706"/>
                <a:gd name="T71" fmla="*/ 1092 h 1213"/>
                <a:gd name="T72" fmla="*/ 502 w 706"/>
                <a:gd name="T73" fmla="*/ 1052 h 1213"/>
                <a:gd name="T74" fmla="*/ 551 w 706"/>
                <a:gd name="T75" fmla="*/ 1007 h 1213"/>
                <a:gd name="T76" fmla="*/ 615 w 706"/>
                <a:gd name="T77" fmla="*/ 929 h 1213"/>
                <a:gd name="T78" fmla="*/ 662 w 706"/>
                <a:gd name="T79" fmla="*/ 843 h 1213"/>
                <a:gd name="T80" fmla="*/ 693 w 706"/>
                <a:gd name="T81" fmla="*/ 751 h 1213"/>
                <a:gd name="T82" fmla="*/ 706 w 706"/>
                <a:gd name="T83" fmla="*/ 654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06" h="1213">
                  <a:moveTo>
                    <a:pt x="706" y="654"/>
                  </a:moveTo>
                  <a:lnTo>
                    <a:pt x="706" y="620"/>
                  </a:lnTo>
                  <a:lnTo>
                    <a:pt x="705" y="604"/>
                  </a:lnTo>
                  <a:lnTo>
                    <a:pt x="703" y="586"/>
                  </a:lnTo>
                  <a:lnTo>
                    <a:pt x="701" y="569"/>
                  </a:lnTo>
                  <a:lnTo>
                    <a:pt x="699" y="553"/>
                  </a:lnTo>
                  <a:lnTo>
                    <a:pt x="693" y="523"/>
                  </a:lnTo>
                  <a:lnTo>
                    <a:pt x="686" y="493"/>
                  </a:lnTo>
                  <a:lnTo>
                    <a:pt x="677" y="464"/>
                  </a:lnTo>
                  <a:lnTo>
                    <a:pt x="667" y="435"/>
                  </a:lnTo>
                  <a:lnTo>
                    <a:pt x="654" y="408"/>
                  </a:lnTo>
                  <a:lnTo>
                    <a:pt x="640" y="380"/>
                  </a:lnTo>
                  <a:lnTo>
                    <a:pt x="625" y="354"/>
                  </a:lnTo>
                  <a:lnTo>
                    <a:pt x="609" y="328"/>
                  </a:lnTo>
                  <a:lnTo>
                    <a:pt x="592" y="303"/>
                  </a:lnTo>
                  <a:lnTo>
                    <a:pt x="573" y="279"/>
                  </a:lnTo>
                  <a:lnTo>
                    <a:pt x="553" y="256"/>
                  </a:lnTo>
                  <a:lnTo>
                    <a:pt x="532" y="233"/>
                  </a:lnTo>
                  <a:lnTo>
                    <a:pt x="510" y="212"/>
                  </a:lnTo>
                  <a:lnTo>
                    <a:pt x="486" y="191"/>
                  </a:lnTo>
                  <a:lnTo>
                    <a:pt x="462" y="170"/>
                  </a:lnTo>
                  <a:lnTo>
                    <a:pt x="436" y="152"/>
                  </a:lnTo>
                  <a:lnTo>
                    <a:pt x="413" y="136"/>
                  </a:lnTo>
                  <a:lnTo>
                    <a:pt x="389" y="121"/>
                  </a:lnTo>
                  <a:lnTo>
                    <a:pt x="365" y="107"/>
                  </a:lnTo>
                  <a:lnTo>
                    <a:pt x="339" y="93"/>
                  </a:lnTo>
                  <a:lnTo>
                    <a:pt x="314" y="81"/>
                  </a:lnTo>
                  <a:lnTo>
                    <a:pt x="288" y="68"/>
                  </a:lnTo>
                  <a:lnTo>
                    <a:pt x="261" y="58"/>
                  </a:lnTo>
                  <a:lnTo>
                    <a:pt x="233" y="47"/>
                  </a:lnTo>
                  <a:lnTo>
                    <a:pt x="206" y="38"/>
                  </a:lnTo>
                  <a:lnTo>
                    <a:pt x="178" y="30"/>
                  </a:lnTo>
                  <a:lnTo>
                    <a:pt x="149" y="22"/>
                  </a:lnTo>
                  <a:lnTo>
                    <a:pt x="119" y="15"/>
                  </a:lnTo>
                  <a:lnTo>
                    <a:pt x="91" y="10"/>
                  </a:lnTo>
                  <a:lnTo>
                    <a:pt x="61" y="6"/>
                  </a:lnTo>
                  <a:lnTo>
                    <a:pt x="31" y="2"/>
                  </a:lnTo>
                  <a:lnTo>
                    <a:pt x="0" y="0"/>
                  </a:lnTo>
                  <a:lnTo>
                    <a:pt x="0" y="614"/>
                  </a:lnTo>
                  <a:lnTo>
                    <a:pt x="18" y="615"/>
                  </a:lnTo>
                  <a:lnTo>
                    <a:pt x="35" y="620"/>
                  </a:lnTo>
                  <a:lnTo>
                    <a:pt x="51" y="626"/>
                  </a:lnTo>
                  <a:lnTo>
                    <a:pt x="65" y="634"/>
                  </a:lnTo>
                  <a:lnTo>
                    <a:pt x="76" y="644"/>
                  </a:lnTo>
                  <a:lnTo>
                    <a:pt x="85" y="655"/>
                  </a:lnTo>
                  <a:lnTo>
                    <a:pt x="89" y="668"/>
                  </a:lnTo>
                  <a:lnTo>
                    <a:pt x="92" y="682"/>
                  </a:lnTo>
                  <a:lnTo>
                    <a:pt x="89" y="696"/>
                  </a:lnTo>
                  <a:lnTo>
                    <a:pt x="85" y="708"/>
                  </a:lnTo>
                  <a:lnTo>
                    <a:pt x="76" y="719"/>
                  </a:lnTo>
                  <a:lnTo>
                    <a:pt x="65" y="729"/>
                  </a:lnTo>
                  <a:lnTo>
                    <a:pt x="51" y="737"/>
                  </a:lnTo>
                  <a:lnTo>
                    <a:pt x="35" y="743"/>
                  </a:lnTo>
                  <a:lnTo>
                    <a:pt x="18" y="748"/>
                  </a:lnTo>
                  <a:lnTo>
                    <a:pt x="0" y="749"/>
                  </a:lnTo>
                  <a:lnTo>
                    <a:pt x="0" y="1213"/>
                  </a:lnTo>
                  <a:lnTo>
                    <a:pt x="5" y="1213"/>
                  </a:lnTo>
                  <a:lnTo>
                    <a:pt x="12" y="1213"/>
                  </a:lnTo>
                  <a:lnTo>
                    <a:pt x="18" y="1213"/>
                  </a:lnTo>
                  <a:lnTo>
                    <a:pt x="25" y="1213"/>
                  </a:lnTo>
                  <a:lnTo>
                    <a:pt x="65" y="1212"/>
                  </a:lnTo>
                  <a:lnTo>
                    <a:pt x="104" y="1210"/>
                  </a:lnTo>
                  <a:lnTo>
                    <a:pt x="142" y="1205"/>
                  </a:lnTo>
                  <a:lnTo>
                    <a:pt x="180" y="1198"/>
                  </a:lnTo>
                  <a:lnTo>
                    <a:pt x="217" y="1190"/>
                  </a:lnTo>
                  <a:lnTo>
                    <a:pt x="254" y="1181"/>
                  </a:lnTo>
                  <a:lnTo>
                    <a:pt x="289" y="1169"/>
                  </a:lnTo>
                  <a:lnTo>
                    <a:pt x="323" y="1157"/>
                  </a:lnTo>
                  <a:lnTo>
                    <a:pt x="356" y="1143"/>
                  </a:lnTo>
                  <a:lnTo>
                    <a:pt x="388" y="1128"/>
                  </a:lnTo>
                  <a:lnTo>
                    <a:pt x="418" y="1111"/>
                  </a:lnTo>
                  <a:lnTo>
                    <a:pt x="448" y="1092"/>
                  </a:lnTo>
                  <a:lnTo>
                    <a:pt x="475" y="1073"/>
                  </a:lnTo>
                  <a:lnTo>
                    <a:pt x="502" y="1052"/>
                  </a:lnTo>
                  <a:lnTo>
                    <a:pt x="527" y="1030"/>
                  </a:lnTo>
                  <a:lnTo>
                    <a:pt x="551" y="1007"/>
                  </a:lnTo>
                  <a:lnTo>
                    <a:pt x="585" y="969"/>
                  </a:lnTo>
                  <a:lnTo>
                    <a:pt x="615" y="929"/>
                  </a:lnTo>
                  <a:lnTo>
                    <a:pt x="640" y="887"/>
                  </a:lnTo>
                  <a:lnTo>
                    <a:pt x="662" y="843"/>
                  </a:lnTo>
                  <a:lnTo>
                    <a:pt x="679" y="798"/>
                  </a:lnTo>
                  <a:lnTo>
                    <a:pt x="693" y="751"/>
                  </a:lnTo>
                  <a:lnTo>
                    <a:pt x="701" y="704"/>
                  </a:lnTo>
                  <a:lnTo>
                    <a:pt x="706" y="654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3022600" y="5222875"/>
              <a:ext cx="582613" cy="446087"/>
            </a:xfrm>
            <a:custGeom>
              <a:avLst/>
              <a:gdLst>
                <a:gd name="T0" fmla="*/ 23 w 735"/>
                <a:gd name="T1" fmla="*/ 186 h 564"/>
                <a:gd name="T2" fmla="*/ 0 w 735"/>
                <a:gd name="T3" fmla="*/ 560 h 564"/>
                <a:gd name="T4" fmla="*/ 38 w 735"/>
                <a:gd name="T5" fmla="*/ 562 h 564"/>
                <a:gd name="T6" fmla="*/ 76 w 735"/>
                <a:gd name="T7" fmla="*/ 564 h 564"/>
                <a:gd name="T8" fmla="*/ 114 w 735"/>
                <a:gd name="T9" fmla="*/ 562 h 564"/>
                <a:gd name="T10" fmla="*/ 152 w 735"/>
                <a:gd name="T11" fmla="*/ 559 h 564"/>
                <a:gd name="T12" fmla="*/ 190 w 735"/>
                <a:gd name="T13" fmla="*/ 556 h 564"/>
                <a:gd name="T14" fmla="*/ 227 w 735"/>
                <a:gd name="T15" fmla="*/ 549 h 564"/>
                <a:gd name="T16" fmla="*/ 265 w 735"/>
                <a:gd name="T17" fmla="*/ 542 h 564"/>
                <a:gd name="T18" fmla="*/ 301 w 735"/>
                <a:gd name="T19" fmla="*/ 531 h 564"/>
                <a:gd name="T20" fmla="*/ 337 w 735"/>
                <a:gd name="T21" fmla="*/ 521 h 564"/>
                <a:gd name="T22" fmla="*/ 372 w 735"/>
                <a:gd name="T23" fmla="*/ 508 h 564"/>
                <a:gd name="T24" fmla="*/ 406 w 735"/>
                <a:gd name="T25" fmla="*/ 493 h 564"/>
                <a:gd name="T26" fmla="*/ 439 w 735"/>
                <a:gd name="T27" fmla="*/ 477 h 564"/>
                <a:gd name="T28" fmla="*/ 470 w 735"/>
                <a:gd name="T29" fmla="*/ 460 h 564"/>
                <a:gd name="T30" fmla="*/ 501 w 735"/>
                <a:gd name="T31" fmla="*/ 440 h 564"/>
                <a:gd name="T32" fmla="*/ 530 w 735"/>
                <a:gd name="T33" fmla="*/ 420 h 564"/>
                <a:gd name="T34" fmla="*/ 557 w 735"/>
                <a:gd name="T35" fmla="*/ 397 h 564"/>
                <a:gd name="T36" fmla="*/ 600 w 735"/>
                <a:gd name="T37" fmla="*/ 354 h 564"/>
                <a:gd name="T38" fmla="*/ 637 w 735"/>
                <a:gd name="T39" fmla="*/ 309 h 564"/>
                <a:gd name="T40" fmla="*/ 667 w 735"/>
                <a:gd name="T41" fmla="*/ 264 h 564"/>
                <a:gd name="T42" fmla="*/ 693 w 735"/>
                <a:gd name="T43" fmla="*/ 217 h 564"/>
                <a:gd name="T44" fmla="*/ 711 w 735"/>
                <a:gd name="T45" fmla="*/ 168 h 564"/>
                <a:gd name="T46" fmla="*/ 724 w 735"/>
                <a:gd name="T47" fmla="*/ 119 h 564"/>
                <a:gd name="T48" fmla="*/ 732 w 735"/>
                <a:gd name="T49" fmla="*/ 68 h 564"/>
                <a:gd name="T50" fmla="*/ 735 w 735"/>
                <a:gd name="T51" fmla="*/ 16 h 564"/>
                <a:gd name="T52" fmla="*/ 315 w 735"/>
                <a:gd name="T53" fmla="*/ 0 h 564"/>
                <a:gd name="T54" fmla="*/ 292 w 735"/>
                <a:gd name="T55" fmla="*/ 85 h 564"/>
                <a:gd name="T56" fmla="*/ 238 w 735"/>
                <a:gd name="T57" fmla="*/ 148 h 564"/>
                <a:gd name="T58" fmla="*/ 107 w 735"/>
                <a:gd name="T59" fmla="*/ 194 h 564"/>
                <a:gd name="T60" fmla="*/ 23 w 735"/>
                <a:gd name="T61" fmla="*/ 186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35" h="564">
                  <a:moveTo>
                    <a:pt x="23" y="186"/>
                  </a:moveTo>
                  <a:lnTo>
                    <a:pt x="0" y="560"/>
                  </a:lnTo>
                  <a:lnTo>
                    <a:pt x="38" y="562"/>
                  </a:lnTo>
                  <a:lnTo>
                    <a:pt x="76" y="564"/>
                  </a:lnTo>
                  <a:lnTo>
                    <a:pt x="114" y="562"/>
                  </a:lnTo>
                  <a:lnTo>
                    <a:pt x="152" y="559"/>
                  </a:lnTo>
                  <a:lnTo>
                    <a:pt x="190" y="556"/>
                  </a:lnTo>
                  <a:lnTo>
                    <a:pt x="227" y="549"/>
                  </a:lnTo>
                  <a:lnTo>
                    <a:pt x="265" y="542"/>
                  </a:lnTo>
                  <a:lnTo>
                    <a:pt x="301" y="531"/>
                  </a:lnTo>
                  <a:lnTo>
                    <a:pt x="337" y="521"/>
                  </a:lnTo>
                  <a:lnTo>
                    <a:pt x="372" y="508"/>
                  </a:lnTo>
                  <a:lnTo>
                    <a:pt x="406" y="493"/>
                  </a:lnTo>
                  <a:lnTo>
                    <a:pt x="439" y="477"/>
                  </a:lnTo>
                  <a:lnTo>
                    <a:pt x="470" y="460"/>
                  </a:lnTo>
                  <a:lnTo>
                    <a:pt x="501" y="440"/>
                  </a:lnTo>
                  <a:lnTo>
                    <a:pt x="530" y="420"/>
                  </a:lnTo>
                  <a:lnTo>
                    <a:pt x="557" y="397"/>
                  </a:lnTo>
                  <a:lnTo>
                    <a:pt x="600" y="354"/>
                  </a:lnTo>
                  <a:lnTo>
                    <a:pt x="637" y="309"/>
                  </a:lnTo>
                  <a:lnTo>
                    <a:pt x="667" y="264"/>
                  </a:lnTo>
                  <a:lnTo>
                    <a:pt x="693" y="217"/>
                  </a:lnTo>
                  <a:lnTo>
                    <a:pt x="711" y="168"/>
                  </a:lnTo>
                  <a:lnTo>
                    <a:pt x="724" y="119"/>
                  </a:lnTo>
                  <a:lnTo>
                    <a:pt x="732" y="68"/>
                  </a:lnTo>
                  <a:lnTo>
                    <a:pt x="735" y="16"/>
                  </a:lnTo>
                  <a:lnTo>
                    <a:pt x="315" y="0"/>
                  </a:lnTo>
                  <a:lnTo>
                    <a:pt x="292" y="85"/>
                  </a:lnTo>
                  <a:lnTo>
                    <a:pt x="238" y="148"/>
                  </a:lnTo>
                  <a:lnTo>
                    <a:pt x="107" y="194"/>
                  </a:lnTo>
                  <a:lnTo>
                    <a:pt x="23" y="186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3216275" y="5272088"/>
              <a:ext cx="354013" cy="300037"/>
            </a:xfrm>
            <a:custGeom>
              <a:avLst/>
              <a:gdLst>
                <a:gd name="T0" fmla="*/ 0 w 444"/>
                <a:gd name="T1" fmla="*/ 63 h 378"/>
                <a:gd name="T2" fmla="*/ 254 w 444"/>
                <a:gd name="T3" fmla="*/ 378 h 378"/>
                <a:gd name="T4" fmla="*/ 270 w 444"/>
                <a:gd name="T5" fmla="*/ 366 h 378"/>
                <a:gd name="T6" fmla="*/ 286 w 444"/>
                <a:gd name="T7" fmla="*/ 354 h 378"/>
                <a:gd name="T8" fmla="*/ 300 w 444"/>
                <a:gd name="T9" fmla="*/ 341 h 378"/>
                <a:gd name="T10" fmla="*/ 315 w 444"/>
                <a:gd name="T11" fmla="*/ 330 h 378"/>
                <a:gd name="T12" fmla="*/ 328 w 444"/>
                <a:gd name="T13" fmla="*/ 318 h 378"/>
                <a:gd name="T14" fmla="*/ 341 w 444"/>
                <a:gd name="T15" fmla="*/ 306 h 378"/>
                <a:gd name="T16" fmla="*/ 353 w 444"/>
                <a:gd name="T17" fmla="*/ 293 h 378"/>
                <a:gd name="T18" fmla="*/ 365 w 444"/>
                <a:gd name="T19" fmla="*/ 280 h 378"/>
                <a:gd name="T20" fmla="*/ 376 w 444"/>
                <a:gd name="T21" fmla="*/ 267 h 378"/>
                <a:gd name="T22" fmla="*/ 388 w 444"/>
                <a:gd name="T23" fmla="*/ 254 h 378"/>
                <a:gd name="T24" fmla="*/ 398 w 444"/>
                <a:gd name="T25" fmla="*/ 239 h 378"/>
                <a:gd name="T26" fmla="*/ 407 w 444"/>
                <a:gd name="T27" fmla="*/ 224 h 378"/>
                <a:gd name="T28" fmla="*/ 418 w 444"/>
                <a:gd name="T29" fmla="*/ 209 h 378"/>
                <a:gd name="T30" fmla="*/ 427 w 444"/>
                <a:gd name="T31" fmla="*/ 193 h 378"/>
                <a:gd name="T32" fmla="*/ 435 w 444"/>
                <a:gd name="T33" fmla="*/ 176 h 378"/>
                <a:gd name="T34" fmla="*/ 444 w 444"/>
                <a:gd name="T35" fmla="*/ 157 h 378"/>
                <a:gd name="T36" fmla="*/ 53 w 444"/>
                <a:gd name="T37" fmla="*/ 0 h 378"/>
                <a:gd name="T38" fmla="*/ 0 w 444"/>
                <a:gd name="T39" fmla="*/ 63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4" h="378">
                  <a:moveTo>
                    <a:pt x="0" y="63"/>
                  </a:moveTo>
                  <a:lnTo>
                    <a:pt x="254" y="378"/>
                  </a:lnTo>
                  <a:lnTo>
                    <a:pt x="270" y="366"/>
                  </a:lnTo>
                  <a:lnTo>
                    <a:pt x="286" y="354"/>
                  </a:lnTo>
                  <a:lnTo>
                    <a:pt x="300" y="341"/>
                  </a:lnTo>
                  <a:lnTo>
                    <a:pt x="315" y="330"/>
                  </a:lnTo>
                  <a:lnTo>
                    <a:pt x="328" y="318"/>
                  </a:lnTo>
                  <a:lnTo>
                    <a:pt x="341" y="306"/>
                  </a:lnTo>
                  <a:lnTo>
                    <a:pt x="353" y="293"/>
                  </a:lnTo>
                  <a:lnTo>
                    <a:pt x="365" y="280"/>
                  </a:lnTo>
                  <a:lnTo>
                    <a:pt x="376" y="267"/>
                  </a:lnTo>
                  <a:lnTo>
                    <a:pt x="388" y="254"/>
                  </a:lnTo>
                  <a:lnTo>
                    <a:pt x="398" y="239"/>
                  </a:lnTo>
                  <a:lnTo>
                    <a:pt x="407" y="224"/>
                  </a:lnTo>
                  <a:lnTo>
                    <a:pt x="418" y="209"/>
                  </a:lnTo>
                  <a:lnTo>
                    <a:pt x="427" y="193"/>
                  </a:lnTo>
                  <a:lnTo>
                    <a:pt x="435" y="176"/>
                  </a:lnTo>
                  <a:lnTo>
                    <a:pt x="444" y="157"/>
                  </a:lnTo>
                  <a:lnTo>
                    <a:pt x="53" y="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3235325" y="5302250"/>
              <a:ext cx="304800" cy="214312"/>
            </a:xfrm>
            <a:custGeom>
              <a:avLst/>
              <a:gdLst>
                <a:gd name="T0" fmla="*/ 383 w 383"/>
                <a:gd name="T1" fmla="*/ 184 h 269"/>
                <a:gd name="T2" fmla="*/ 376 w 383"/>
                <a:gd name="T3" fmla="*/ 195 h 269"/>
                <a:gd name="T4" fmla="*/ 368 w 383"/>
                <a:gd name="T5" fmla="*/ 207 h 269"/>
                <a:gd name="T6" fmla="*/ 359 w 383"/>
                <a:gd name="T7" fmla="*/ 219 h 269"/>
                <a:gd name="T8" fmla="*/ 351 w 383"/>
                <a:gd name="T9" fmla="*/ 230 h 269"/>
                <a:gd name="T10" fmla="*/ 342 w 383"/>
                <a:gd name="T11" fmla="*/ 240 h 269"/>
                <a:gd name="T12" fmla="*/ 333 w 383"/>
                <a:gd name="T13" fmla="*/ 251 h 269"/>
                <a:gd name="T14" fmla="*/ 323 w 383"/>
                <a:gd name="T15" fmla="*/ 261 h 269"/>
                <a:gd name="T16" fmla="*/ 314 w 383"/>
                <a:gd name="T17" fmla="*/ 269 h 269"/>
                <a:gd name="T18" fmla="*/ 0 w 383"/>
                <a:gd name="T19" fmla="*/ 7 h 269"/>
                <a:gd name="T20" fmla="*/ 38 w 383"/>
                <a:gd name="T21" fmla="*/ 0 h 269"/>
                <a:gd name="T22" fmla="*/ 383 w 383"/>
                <a:gd name="T23" fmla="*/ 18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3" h="269">
                  <a:moveTo>
                    <a:pt x="383" y="184"/>
                  </a:moveTo>
                  <a:lnTo>
                    <a:pt x="376" y="195"/>
                  </a:lnTo>
                  <a:lnTo>
                    <a:pt x="368" y="207"/>
                  </a:lnTo>
                  <a:lnTo>
                    <a:pt x="359" y="219"/>
                  </a:lnTo>
                  <a:lnTo>
                    <a:pt x="351" y="230"/>
                  </a:lnTo>
                  <a:lnTo>
                    <a:pt x="342" y="240"/>
                  </a:lnTo>
                  <a:lnTo>
                    <a:pt x="333" y="251"/>
                  </a:lnTo>
                  <a:lnTo>
                    <a:pt x="323" y="261"/>
                  </a:lnTo>
                  <a:lnTo>
                    <a:pt x="314" y="269"/>
                  </a:lnTo>
                  <a:lnTo>
                    <a:pt x="0" y="7"/>
                  </a:lnTo>
                  <a:lnTo>
                    <a:pt x="38" y="0"/>
                  </a:lnTo>
                  <a:lnTo>
                    <a:pt x="383" y="184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3143250" y="5338763"/>
              <a:ext cx="222250" cy="306387"/>
            </a:xfrm>
            <a:custGeom>
              <a:avLst/>
              <a:gdLst>
                <a:gd name="T0" fmla="*/ 62 w 279"/>
                <a:gd name="T1" fmla="*/ 0 h 386"/>
                <a:gd name="T2" fmla="*/ 279 w 279"/>
                <a:gd name="T3" fmla="*/ 336 h 386"/>
                <a:gd name="T4" fmla="*/ 262 w 279"/>
                <a:gd name="T5" fmla="*/ 344 h 386"/>
                <a:gd name="T6" fmla="*/ 246 w 279"/>
                <a:gd name="T7" fmla="*/ 351 h 386"/>
                <a:gd name="T8" fmla="*/ 229 w 279"/>
                <a:gd name="T9" fmla="*/ 357 h 386"/>
                <a:gd name="T10" fmla="*/ 212 w 279"/>
                <a:gd name="T11" fmla="*/ 363 h 386"/>
                <a:gd name="T12" fmla="*/ 196 w 279"/>
                <a:gd name="T13" fmla="*/ 368 h 386"/>
                <a:gd name="T14" fmla="*/ 179 w 279"/>
                <a:gd name="T15" fmla="*/ 374 h 386"/>
                <a:gd name="T16" fmla="*/ 163 w 279"/>
                <a:gd name="T17" fmla="*/ 380 h 386"/>
                <a:gd name="T18" fmla="*/ 146 w 279"/>
                <a:gd name="T19" fmla="*/ 386 h 386"/>
                <a:gd name="T20" fmla="*/ 0 w 279"/>
                <a:gd name="T21" fmla="*/ 31 h 386"/>
                <a:gd name="T22" fmla="*/ 62 w 279"/>
                <a:gd name="T2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9" h="386">
                  <a:moveTo>
                    <a:pt x="62" y="0"/>
                  </a:moveTo>
                  <a:lnTo>
                    <a:pt x="279" y="336"/>
                  </a:lnTo>
                  <a:lnTo>
                    <a:pt x="262" y="344"/>
                  </a:lnTo>
                  <a:lnTo>
                    <a:pt x="246" y="351"/>
                  </a:lnTo>
                  <a:lnTo>
                    <a:pt x="229" y="357"/>
                  </a:lnTo>
                  <a:lnTo>
                    <a:pt x="212" y="363"/>
                  </a:lnTo>
                  <a:lnTo>
                    <a:pt x="196" y="368"/>
                  </a:lnTo>
                  <a:lnTo>
                    <a:pt x="179" y="374"/>
                  </a:lnTo>
                  <a:lnTo>
                    <a:pt x="163" y="380"/>
                  </a:lnTo>
                  <a:lnTo>
                    <a:pt x="146" y="386"/>
                  </a:lnTo>
                  <a:lnTo>
                    <a:pt x="0" y="31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3076575" y="5368925"/>
              <a:ext cx="131763" cy="301625"/>
            </a:xfrm>
            <a:custGeom>
              <a:avLst/>
              <a:gdLst>
                <a:gd name="T0" fmla="*/ 1 w 167"/>
                <a:gd name="T1" fmla="*/ 0 h 380"/>
                <a:gd name="T2" fmla="*/ 0 w 167"/>
                <a:gd name="T3" fmla="*/ 379 h 380"/>
                <a:gd name="T4" fmla="*/ 13 w 167"/>
                <a:gd name="T5" fmla="*/ 380 h 380"/>
                <a:gd name="T6" fmla="*/ 32 w 167"/>
                <a:gd name="T7" fmla="*/ 379 h 380"/>
                <a:gd name="T8" fmla="*/ 55 w 167"/>
                <a:gd name="T9" fmla="*/ 378 h 380"/>
                <a:gd name="T10" fmla="*/ 81 w 167"/>
                <a:gd name="T11" fmla="*/ 375 h 380"/>
                <a:gd name="T12" fmla="*/ 106 w 167"/>
                <a:gd name="T13" fmla="*/ 372 h 380"/>
                <a:gd name="T14" fmla="*/ 130 w 167"/>
                <a:gd name="T15" fmla="*/ 368 h 380"/>
                <a:gd name="T16" fmla="*/ 151 w 167"/>
                <a:gd name="T17" fmla="*/ 365 h 380"/>
                <a:gd name="T18" fmla="*/ 167 w 167"/>
                <a:gd name="T19" fmla="*/ 361 h 380"/>
                <a:gd name="T20" fmla="*/ 47 w 167"/>
                <a:gd name="T21" fmla="*/ 0 h 380"/>
                <a:gd name="T22" fmla="*/ 1 w 167"/>
                <a:gd name="T23" fmla="*/ 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" h="380">
                  <a:moveTo>
                    <a:pt x="1" y="0"/>
                  </a:moveTo>
                  <a:lnTo>
                    <a:pt x="0" y="379"/>
                  </a:lnTo>
                  <a:lnTo>
                    <a:pt x="13" y="380"/>
                  </a:lnTo>
                  <a:lnTo>
                    <a:pt x="32" y="379"/>
                  </a:lnTo>
                  <a:lnTo>
                    <a:pt x="55" y="378"/>
                  </a:lnTo>
                  <a:lnTo>
                    <a:pt x="81" y="375"/>
                  </a:lnTo>
                  <a:lnTo>
                    <a:pt x="106" y="372"/>
                  </a:lnTo>
                  <a:lnTo>
                    <a:pt x="130" y="368"/>
                  </a:lnTo>
                  <a:lnTo>
                    <a:pt x="151" y="365"/>
                  </a:lnTo>
                  <a:lnTo>
                    <a:pt x="167" y="361"/>
                  </a:lnTo>
                  <a:lnTo>
                    <a:pt x="4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3100388" y="5368925"/>
              <a:ext cx="55563" cy="301625"/>
            </a:xfrm>
            <a:custGeom>
              <a:avLst/>
              <a:gdLst>
                <a:gd name="T0" fmla="*/ 0 w 69"/>
                <a:gd name="T1" fmla="*/ 0 h 379"/>
                <a:gd name="T2" fmla="*/ 0 w 69"/>
                <a:gd name="T3" fmla="*/ 379 h 379"/>
                <a:gd name="T4" fmla="*/ 7 w 69"/>
                <a:gd name="T5" fmla="*/ 378 h 379"/>
                <a:gd name="T6" fmla="*/ 14 w 69"/>
                <a:gd name="T7" fmla="*/ 378 h 379"/>
                <a:gd name="T8" fmla="*/ 22 w 69"/>
                <a:gd name="T9" fmla="*/ 378 h 379"/>
                <a:gd name="T10" fmla="*/ 31 w 69"/>
                <a:gd name="T11" fmla="*/ 376 h 379"/>
                <a:gd name="T12" fmla="*/ 41 w 69"/>
                <a:gd name="T13" fmla="*/ 376 h 379"/>
                <a:gd name="T14" fmla="*/ 50 w 69"/>
                <a:gd name="T15" fmla="*/ 375 h 379"/>
                <a:gd name="T16" fmla="*/ 59 w 69"/>
                <a:gd name="T17" fmla="*/ 373 h 379"/>
                <a:gd name="T18" fmla="*/ 69 w 69"/>
                <a:gd name="T19" fmla="*/ 371 h 379"/>
                <a:gd name="T20" fmla="*/ 0 w 69"/>
                <a:gd name="T2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379">
                  <a:moveTo>
                    <a:pt x="0" y="0"/>
                  </a:moveTo>
                  <a:lnTo>
                    <a:pt x="0" y="379"/>
                  </a:lnTo>
                  <a:lnTo>
                    <a:pt x="7" y="378"/>
                  </a:lnTo>
                  <a:lnTo>
                    <a:pt x="14" y="378"/>
                  </a:lnTo>
                  <a:lnTo>
                    <a:pt x="22" y="378"/>
                  </a:lnTo>
                  <a:lnTo>
                    <a:pt x="31" y="376"/>
                  </a:lnTo>
                  <a:lnTo>
                    <a:pt x="41" y="376"/>
                  </a:lnTo>
                  <a:lnTo>
                    <a:pt x="50" y="375"/>
                  </a:lnTo>
                  <a:lnTo>
                    <a:pt x="59" y="373"/>
                  </a:lnTo>
                  <a:lnTo>
                    <a:pt x="69" y="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Freeform 30"/>
            <p:cNvSpPr>
              <a:spLocks/>
            </p:cNvSpPr>
            <p:nvPr/>
          </p:nvSpPr>
          <p:spPr bwMode="auto">
            <a:xfrm>
              <a:off x="3735388" y="4902200"/>
              <a:ext cx="547688" cy="962025"/>
            </a:xfrm>
            <a:custGeom>
              <a:avLst/>
              <a:gdLst>
                <a:gd name="T0" fmla="*/ 690 w 690"/>
                <a:gd name="T1" fmla="*/ 619 h 1212"/>
                <a:gd name="T2" fmla="*/ 688 w 690"/>
                <a:gd name="T3" fmla="*/ 585 h 1212"/>
                <a:gd name="T4" fmla="*/ 683 w 690"/>
                <a:gd name="T5" fmla="*/ 552 h 1212"/>
                <a:gd name="T6" fmla="*/ 669 w 690"/>
                <a:gd name="T7" fmla="*/ 492 h 1212"/>
                <a:gd name="T8" fmla="*/ 650 w 690"/>
                <a:gd name="T9" fmla="*/ 434 h 1212"/>
                <a:gd name="T10" fmla="*/ 623 w 690"/>
                <a:gd name="T11" fmla="*/ 379 h 1212"/>
                <a:gd name="T12" fmla="*/ 592 w 690"/>
                <a:gd name="T13" fmla="*/ 327 h 1212"/>
                <a:gd name="T14" fmla="*/ 555 w 690"/>
                <a:gd name="T15" fmla="*/ 278 h 1212"/>
                <a:gd name="T16" fmla="*/ 515 w 690"/>
                <a:gd name="T17" fmla="*/ 232 h 1212"/>
                <a:gd name="T18" fmla="*/ 469 w 690"/>
                <a:gd name="T19" fmla="*/ 190 h 1212"/>
                <a:gd name="T20" fmla="*/ 420 w 690"/>
                <a:gd name="T21" fmla="*/ 151 h 1212"/>
                <a:gd name="T22" fmla="*/ 375 w 690"/>
                <a:gd name="T23" fmla="*/ 121 h 1212"/>
                <a:gd name="T24" fmla="*/ 327 w 690"/>
                <a:gd name="T25" fmla="*/ 93 h 1212"/>
                <a:gd name="T26" fmla="*/ 276 w 690"/>
                <a:gd name="T27" fmla="*/ 69 h 1212"/>
                <a:gd name="T28" fmla="*/ 225 w 690"/>
                <a:gd name="T29" fmla="*/ 48 h 1212"/>
                <a:gd name="T30" fmla="*/ 170 w 690"/>
                <a:gd name="T31" fmla="*/ 31 h 1212"/>
                <a:gd name="T32" fmla="*/ 115 w 690"/>
                <a:gd name="T33" fmla="*/ 16 h 1212"/>
                <a:gd name="T34" fmla="*/ 57 w 690"/>
                <a:gd name="T35" fmla="*/ 7 h 1212"/>
                <a:gd name="T36" fmla="*/ 0 w 690"/>
                <a:gd name="T37" fmla="*/ 0 h 1212"/>
                <a:gd name="T38" fmla="*/ 7 w 690"/>
                <a:gd name="T39" fmla="*/ 507 h 1212"/>
                <a:gd name="T40" fmla="*/ 19 w 690"/>
                <a:gd name="T41" fmla="*/ 508 h 1212"/>
                <a:gd name="T42" fmla="*/ 33 w 690"/>
                <a:gd name="T43" fmla="*/ 513 h 1212"/>
                <a:gd name="T44" fmla="*/ 47 w 690"/>
                <a:gd name="T45" fmla="*/ 518 h 1212"/>
                <a:gd name="T46" fmla="*/ 61 w 690"/>
                <a:gd name="T47" fmla="*/ 526 h 1212"/>
                <a:gd name="T48" fmla="*/ 74 w 690"/>
                <a:gd name="T49" fmla="*/ 537 h 1212"/>
                <a:gd name="T50" fmla="*/ 83 w 690"/>
                <a:gd name="T51" fmla="*/ 547 h 1212"/>
                <a:gd name="T52" fmla="*/ 90 w 690"/>
                <a:gd name="T53" fmla="*/ 561 h 1212"/>
                <a:gd name="T54" fmla="*/ 92 w 690"/>
                <a:gd name="T55" fmla="*/ 586 h 1212"/>
                <a:gd name="T56" fmla="*/ 82 w 690"/>
                <a:gd name="T57" fmla="*/ 619 h 1212"/>
                <a:gd name="T58" fmla="*/ 64 w 690"/>
                <a:gd name="T59" fmla="*/ 638 h 1212"/>
                <a:gd name="T60" fmla="*/ 48 w 690"/>
                <a:gd name="T61" fmla="*/ 649 h 1212"/>
                <a:gd name="T62" fmla="*/ 30 w 690"/>
                <a:gd name="T63" fmla="*/ 656 h 1212"/>
                <a:gd name="T64" fmla="*/ 10 w 690"/>
                <a:gd name="T65" fmla="*/ 660 h 1212"/>
                <a:gd name="T66" fmla="*/ 0 w 690"/>
                <a:gd name="T67" fmla="*/ 1212 h 1212"/>
                <a:gd name="T68" fmla="*/ 3 w 690"/>
                <a:gd name="T69" fmla="*/ 1212 h 1212"/>
                <a:gd name="T70" fmla="*/ 8 w 690"/>
                <a:gd name="T71" fmla="*/ 1212 h 1212"/>
                <a:gd name="T72" fmla="*/ 87 w 690"/>
                <a:gd name="T73" fmla="*/ 1209 h 1212"/>
                <a:gd name="T74" fmla="*/ 165 w 690"/>
                <a:gd name="T75" fmla="*/ 1197 h 1212"/>
                <a:gd name="T76" fmla="*/ 237 w 690"/>
                <a:gd name="T77" fmla="*/ 1180 h 1212"/>
                <a:gd name="T78" fmla="*/ 306 w 690"/>
                <a:gd name="T79" fmla="*/ 1156 h 1212"/>
                <a:gd name="T80" fmla="*/ 371 w 690"/>
                <a:gd name="T81" fmla="*/ 1126 h 1212"/>
                <a:gd name="T82" fmla="*/ 431 w 690"/>
                <a:gd name="T83" fmla="*/ 1091 h 1212"/>
                <a:gd name="T84" fmla="*/ 486 w 690"/>
                <a:gd name="T85" fmla="*/ 1050 h 1212"/>
                <a:gd name="T86" fmla="*/ 536 w 690"/>
                <a:gd name="T87" fmla="*/ 1005 h 1212"/>
                <a:gd name="T88" fmla="*/ 599 w 690"/>
                <a:gd name="T89" fmla="*/ 927 h 1212"/>
                <a:gd name="T90" fmla="*/ 646 w 690"/>
                <a:gd name="T91" fmla="*/ 842 h 1212"/>
                <a:gd name="T92" fmla="*/ 677 w 690"/>
                <a:gd name="T93" fmla="*/ 750 h 1212"/>
                <a:gd name="T94" fmla="*/ 690 w 690"/>
                <a:gd name="T95" fmla="*/ 653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90" h="1212">
                  <a:moveTo>
                    <a:pt x="690" y="653"/>
                  </a:moveTo>
                  <a:lnTo>
                    <a:pt x="690" y="619"/>
                  </a:lnTo>
                  <a:lnTo>
                    <a:pt x="689" y="601"/>
                  </a:lnTo>
                  <a:lnTo>
                    <a:pt x="688" y="585"/>
                  </a:lnTo>
                  <a:lnTo>
                    <a:pt x="685" y="568"/>
                  </a:lnTo>
                  <a:lnTo>
                    <a:pt x="683" y="552"/>
                  </a:lnTo>
                  <a:lnTo>
                    <a:pt x="677" y="522"/>
                  </a:lnTo>
                  <a:lnTo>
                    <a:pt x="669" y="492"/>
                  </a:lnTo>
                  <a:lnTo>
                    <a:pt x="660" y="463"/>
                  </a:lnTo>
                  <a:lnTo>
                    <a:pt x="650" y="434"/>
                  </a:lnTo>
                  <a:lnTo>
                    <a:pt x="637" y="407"/>
                  </a:lnTo>
                  <a:lnTo>
                    <a:pt x="623" y="379"/>
                  </a:lnTo>
                  <a:lnTo>
                    <a:pt x="608" y="353"/>
                  </a:lnTo>
                  <a:lnTo>
                    <a:pt x="592" y="327"/>
                  </a:lnTo>
                  <a:lnTo>
                    <a:pt x="575" y="302"/>
                  </a:lnTo>
                  <a:lnTo>
                    <a:pt x="555" y="278"/>
                  </a:lnTo>
                  <a:lnTo>
                    <a:pt x="536" y="255"/>
                  </a:lnTo>
                  <a:lnTo>
                    <a:pt x="515" y="232"/>
                  </a:lnTo>
                  <a:lnTo>
                    <a:pt x="492" y="211"/>
                  </a:lnTo>
                  <a:lnTo>
                    <a:pt x="469" y="190"/>
                  </a:lnTo>
                  <a:lnTo>
                    <a:pt x="446" y="169"/>
                  </a:lnTo>
                  <a:lnTo>
                    <a:pt x="420" y="151"/>
                  </a:lnTo>
                  <a:lnTo>
                    <a:pt x="399" y="136"/>
                  </a:lnTo>
                  <a:lnTo>
                    <a:pt x="375" y="121"/>
                  </a:lnTo>
                  <a:lnTo>
                    <a:pt x="351" y="107"/>
                  </a:lnTo>
                  <a:lnTo>
                    <a:pt x="327" y="93"/>
                  </a:lnTo>
                  <a:lnTo>
                    <a:pt x="302" y="81"/>
                  </a:lnTo>
                  <a:lnTo>
                    <a:pt x="276" y="69"/>
                  </a:lnTo>
                  <a:lnTo>
                    <a:pt x="251" y="59"/>
                  </a:lnTo>
                  <a:lnTo>
                    <a:pt x="225" y="48"/>
                  </a:lnTo>
                  <a:lnTo>
                    <a:pt x="198" y="39"/>
                  </a:lnTo>
                  <a:lnTo>
                    <a:pt x="170" y="31"/>
                  </a:lnTo>
                  <a:lnTo>
                    <a:pt x="143" y="23"/>
                  </a:lnTo>
                  <a:lnTo>
                    <a:pt x="115" y="16"/>
                  </a:lnTo>
                  <a:lnTo>
                    <a:pt x="86" y="12"/>
                  </a:lnTo>
                  <a:lnTo>
                    <a:pt x="57" y="7"/>
                  </a:lnTo>
                  <a:lnTo>
                    <a:pt x="29" y="2"/>
                  </a:lnTo>
                  <a:lnTo>
                    <a:pt x="0" y="0"/>
                  </a:lnTo>
                  <a:lnTo>
                    <a:pt x="0" y="506"/>
                  </a:lnTo>
                  <a:lnTo>
                    <a:pt x="7" y="507"/>
                  </a:lnTo>
                  <a:lnTo>
                    <a:pt x="13" y="507"/>
                  </a:lnTo>
                  <a:lnTo>
                    <a:pt x="19" y="508"/>
                  </a:lnTo>
                  <a:lnTo>
                    <a:pt x="26" y="510"/>
                  </a:lnTo>
                  <a:lnTo>
                    <a:pt x="33" y="513"/>
                  </a:lnTo>
                  <a:lnTo>
                    <a:pt x="40" y="515"/>
                  </a:lnTo>
                  <a:lnTo>
                    <a:pt x="47" y="518"/>
                  </a:lnTo>
                  <a:lnTo>
                    <a:pt x="54" y="522"/>
                  </a:lnTo>
                  <a:lnTo>
                    <a:pt x="61" y="526"/>
                  </a:lnTo>
                  <a:lnTo>
                    <a:pt x="68" y="531"/>
                  </a:lnTo>
                  <a:lnTo>
                    <a:pt x="74" y="537"/>
                  </a:lnTo>
                  <a:lnTo>
                    <a:pt x="79" y="541"/>
                  </a:lnTo>
                  <a:lnTo>
                    <a:pt x="83" y="547"/>
                  </a:lnTo>
                  <a:lnTo>
                    <a:pt x="86" y="554"/>
                  </a:lnTo>
                  <a:lnTo>
                    <a:pt x="90" y="561"/>
                  </a:lnTo>
                  <a:lnTo>
                    <a:pt x="91" y="569"/>
                  </a:lnTo>
                  <a:lnTo>
                    <a:pt x="92" y="586"/>
                  </a:lnTo>
                  <a:lnTo>
                    <a:pt x="89" y="603"/>
                  </a:lnTo>
                  <a:lnTo>
                    <a:pt x="82" y="619"/>
                  </a:lnTo>
                  <a:lnTo>
                    <a:pt x="71" y="632"/>
                  </a:lnTo>
                  <a:lnTo>
                    <a:pt x="64" y="638"/>
                  </a:lnTo>
                  <a:lnTo>
                    <a:pt x="56" y="644"/>
                  </a:lnTo>
                  <a:lnTo>
                    <a:pt x="48" y="649"/>
                  </a:lnTo>
                  <a:lnTo>
                    <a:pt x="39" y="652"/>
                  </a:lnTo>
                  <a:lnTo>
                    <a:pt x="30" y="656"/>
                  </a:lnTo>
                  <a:lnTo>
                    <a:pt x="21" y="659"/>
                  </a:lnTo>
                  <a:lnTo>
                    <a:pt x="10" y="660"/>
                  </a:lnTo>
                  <a:lnTo>
                    <a:pt x="0" y="661"/>
                  </a:lnTo>
                  <a:lnTo>
                    <a:pt x="0" y="1212"/>
                  </a:lnTo>
                  <a:lnTo>
                    <a:pt x="1" y="1212"/>
                  </a:lnTo>
                  <a:lnTo>
                    <a:pt x="3" y="1212"/>
                  </a:lnTo>
                  <a:lnTo>
                    <a:pt x="6" y="1212"/>
                  </a:lnTo>
                  <a:lnTo>
                    <a:pt x="8" y="1212"/>
                  </a:lnTo>
                  <a:lnTo>
                    <a:pt x="48" y="1211"/>
                  </a:lnTo>
                  <a:lnTo>
                    <a:pt x="87" y="1209"/>
                  </a:lnTo>
                  <a:lnTo>
                    <a:pt x="127" y="1204"/>
                  </a:lnTo>
                  <a:lnTo>
                    <a:pt x="165" y="1197"/>
                  </a:lnTo>
                  <a:lnTo>
                    <a:pt x="201" y="1189"/>
                  </a:lnTo>
                  <a:lnTo>
                    <a:pt x="237" y="1180"/>
                  </a:lnTo>
                  <a:lnTo>
                    <a:pt x="272" y="1168"/>
                  </a:lnTo>
                  <a:lnTo>
                    <a:pt x="306" y="1156"/>
                  </a:lnTo>
                  <a:lnTo>
                    <a:pt x="340" y="1142"/>
                  </a:lnTo>
                  <a:lnTo>
                    <a:pt x="371" y="1126"/>
                  </a:lnTo>
                  <a:lnTo>
                    <a:pt x="402" y="1108"/>
                  </a:lnTo>
                  <a:lnTo>
                    <a:pt x="431" y="1091"/>
                  </a:lnTo>
                  <a:lnTo>
                    <a:pt x="460" y="1070"/>
                  </a:lnTo>
                  <a:lnTo>
                    <a:pt x="486" y="1050"/>
                  </a:lnTo>
                  <a:lnTo>
                    <a:pt x="511" y="1028"/>
                  </a:lnTo>
                  <a:lnTo>
                    <a:pt x="536" y="1005"/>
                  </a:lnTo>
                  <a:lnTo>
                    <a:pt x="569" y="967"/>
                  </a:lnTo>
                  <a:lnTo>
                    <a:pt x="599" y="927"/>
                  </a:lnTo>
                  <a:lnTo>
                    <a:pt x="624" y="885"/>
                  </a:lnTo>
                  <a:lnTo>
                    <a:pt x="646" y="842"/>
                  </a:lnTo>
                  <a:lnTo>
                    <a:pt x="664" y="797"/>
                  </a:lnTo>
                  <a:lnTo>
                    <a:pt x="677" y="750"/>
                  </a:lnTo>
                  <a:lnTo>
                    <a:pt x="685" y="703"/>
                  </a:lnTo>
                  <a:lnTo>
                    <a:pt x="690" y="653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Freeform 31"/>
            <p:cNvSpPr>
              <a:spLocks/>
            </p:cNvSpPr>
            <p:nvPr/>
          </p:nvSpPr>
          <p:spPr bwMode="auto">
            <a:xfrm>
              <a:off x="3140075" y="4899025"/>
              <a:ext cx="595313" cy="965200"/>
            </a:xfrm>
            <a:custGeom>
              <a:avLst/>
              <a:gdLst>
                <a:gd name="T0" fmla="*/ 750 w 750"/>
                <a:gd name="T1" fmla="*/ 3 h 1215"/>
                <a:gd name="T2" fmla="*/ 733 w 750"/>
                <a:gd name="T3" fmla="*/ 2 h 1215"/>
                <a:gd name="T4" fmla="*/ 716 w 750"/>
                <a:gd name="T5" fmla="*/ 1 h 1215"/>
                <a:gd name="T6" fmla="*/ 700 w 750"/>
                <a:gd name="T7" fmla="*/ 0 h 1215"/>
                <a:gd name="T8" fmla="*/ 684 w 750"/>
                <a:gd name="T9" fmla="*/ 0 h 1215"/>
                <a:gd name="T10" fmla="*/ 617 w 750"/>
                <a:gd name="T11" fmla="*/ 2 h 1215"/>
                <a:gd name="T12" fmla="*/ 552 w 750"/>
                <a:gd name="T13" fmla="*/ 10 h 1215"/>
                <a:gd name="T14" fmla="*/ 488 w 750"/>
                <a:gd name="T15" fmla="*/ 24 h 1215"/>
                <a:gd name="T16" fmla="*/ 428 w 750"/>
                <a:gd name="T17" fmla="*/ 41 h 1215"/>
                <a:gd name="T18" fmla="*/ 371 w 750"/>
                <a:gd name="T19" fmla="*/ 63 h 1215"/>
                <a:gd name="T20" fmla="*/ 316 w 750"/>
                <a:gd name="T21" fmla="*/ 89 h 1215"/>
                <a:gd name="T22" fmla="*/ 264 w 750"/>
                <a:gd name="T23" fmla="*/ 119 h 1215"/>
                <a:gd name="T24" fmla="*/ 216 w 750"/>
                <a:gd name="T25" fmla="*/ 154 h 1215"/>
                <a:gd name="T26" fmla="*/ 172 w 750"/>
                <a:gd name="T27" fmla="*/ 193 h 1215"/>
                <a:gd name="T28" fmla="*/ 131 w 750"/>
                <a:gd name="T29" fmla="*/ 235 h 1215"/>
                <a:gd name="T30" fmla="*/ 95 w 750"/>
                <a:gd name="T31" fmla="*/ 281 h 1215"/>
                <a:gd name="T32" fmla="*/ 64 w 750"/>
                <a:gd name="T33" fmla="*/ 330 h 1215"/>
                <a:gd name="T34" fmla="*/ 39 w 750"/>
                <a:gd name="T35" fmla="*/ 382 h 1215"/>
                <a:gd name="T36" fmla="*/ 19 w 750"/>
                <a:gd name="T37" fmla="*/ 437 h 1215"/>
                <a:gd name="T38" fmla="*/ 7 w 750"/>
                <a:gd name="T39" fmla="*/ 494 h 1215"/>
                <a:gd name="T40" fmla="*/ 1 w 750"/>
                <a:gd name="T41" fmla="*/ 554 h 1215"/>
                <a:gd name="T42" fmla="*/ 1 w 750"/>
                <a:gd name="T43" fmla="*/ 555 h 1215"/>
                <a:gd name="T44" fmla="*/ 0 w 750"/>
                <a:gd name="T45" fmla="*/ 557 h 1215"/>
                <a:gd name="T46" fmla="*/ 2 w 750"/>
                <a:gd name="T47" fmla="*/ 626 h 1215"/>
                <a:gd name="T48" fmla="*/ 10 w 750"/>
                <a:gd name="T49" fmla="*/ 683 h 1215"/>
                <a:gd name="T50" fmla="*/ 25 w 750"/>
                <a:gd name="T51" fmla="*/ 739 h 1215"/>
                <a:gd name="T52" fmla="*/ 46 w 750"/>
                <a:gd name="T53" fmla="*/ 792 h 1215"/>
                <a:gd name="T54" fmla="*/ 72 w 750"/>
                <a:gd name="T55" fmla="*/ 845 h 1215"/>
                <a:gd name="T56" fmla="*/ 104 w 750"/>
                <a:gd name="T57" fmla="*/ 895 h 1215"/>
                <a:gd name="T58" fmla="*/ 140 w 750"/>
                <a:gd name="T59" fmla="*/ 942 h 1215"/>
                <a:gd name="T60" fmla="*/ 182 w 750"/>
                <a:gd name="T61" fmla="*/ 987 h 1215"/>
                <a:gd name="T62" fmla="*/ 230 w 750"/>
                <a:gd name="T63" fmla="*/ 1031 h 1215"/>
                <a:gd name="T64" fmla="*/ 287 w 750"/>
                <a:gd name="T65" fmla="*/ 1073 h 1215"/>
                <a:gd name="T66" fmla="*/ 349 w 750"/>
                <a:gd name="T67" fmla="*/ 1111 h 1215"/>
                <a:gd name="T68" fmla="*/ 415 w 750"/>
                <a:gd name="T69" fmla="*/ 1144 h 1215"/>
                <a:gd name="T70" fmla="*/ 484 w 750"/>
                <a:gd name="T71" fmla="*/ 1170 h 1215"/>
                <a:gd name="T72" fmla="*/ 556 w 750"/>
                <a:gd name="T73" fmla="*/ 1191 h 1215"/>
                <a:gd name="T74" fmla="*/ 631 w 750"/>
                <a:gd name="T75" fmla="*/ 1206 h 1215"/>
                <a:gd name="T76" fmla="*/ 710 w 750"/>
                <a:gd name="T77" fmla="*/ 1214 h 1215"/>
                <a:gd name="T78" fmla="*/ 750 w 750"/>
                <a:gd name="T79" fmla="*/ 664 h 1215"/>
                <a:gd name="T80" fmla="*/ 748 w 750"/>
                <a:gd name="T81" fmla="*/ 664 h 1215"/>
                <a:gd name="T82" fmla="*/ 745 w 750"/>
                <a:gd name="T83" fmla="*/ 664 h 1215"/>
                <a:gd name="T84" fmla="*/ 725 w 750"/>
                <a:gd name="T85" fmla="*/ 662 h 1215"/>
                <a:gd name="T86" fmla="*/ 707 w 750"/>
                <a:gd name="T87" fmla="*/ 656 h 1215"/>
                <a:gd name="T88" fmla="*/ 691 w 750"/>
                <a:gd name="T89" fmla="*/ 647 h 1215"/>
                <a:gd name="T90" fmla="*/ 677 w 750"/>
                <a:gd name="T91" fmla="*/ 635 h 1215"/>
                <a:gd name="T92" fmla="*/ 660 w 750"/>
                <a:gd name="T93" fmla="*/ 615 h 1215"/>
                <a:gd name="T94" fmla="*/ 655 w 750"/>
                <a:gd name="T95" fmla="*/ 589 h 1215"/>
                <a:gd name="T96" fmla="*/ 660 w 750"/>
                <a:gd name="T97" fmla="*/ 556 h 1215"/>
                <a:gd name="T98" fmla="*/ 681 w 750"/>
                <a:gd name="T99" fmla="*/ 531 h 1215"/>
                <a:gd name="T100" fmla="*/ 712 w 750"/>
                <a:gd name="T101" fmla="*/ 515 h 1215"/>
                <a:gd name="T102" fmla="*/ 750 w 750"/>
                <a:gd name="T103" fmla="*/ 509 h 1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0" h="1215">
                  <a:moveTo>
                    <a:pt x="750" y="509"/>
                  </a:moveTo>
                  <a:lnTo>
                    <a:pt x="750" y="3"/>
                  </a:lnTo>
                  <a:lnTo>
                    <a:pt x="742" y="2"/>
                  </a:lnTo>
                  <a:lnTo>
                    <a:pt x="733" y="2"/>
                  </a:lnTo>
                  <a:lnTo>
                    <a:pt x="725" y="1"/>
                  </a:lnTo>
                  <a:lnTo>
                    <a:pt x="716" y="1"/>
                  </a:lnTo>
                  <a:lnTo>
                    <a:pt x="708" y="0"/>
                  </a:lnTo>
                  <a:lnTo>
                    <a:pt x="700" y="0"/>
                  </a:lnTo>
                  <a:lnTo>
                    <a:pt x="692" y="0"/>
                  </a:lnTo>
                  <a:lnTo>
                    <a:pt x="684" y="0"/>
                  </a:lnTo>
                  <a:lnTo>
                    <a:pt x="651" y="1"/>
                  </a:lnTo>
                  <a:lnTo>
                    <a:pt x="617" y="2"/>
                  </a:lnTo>
                  <a:lnTo>
                    <a:pt x="584" y="5"/>
                  </a:lnTo>
                  <a:lnTo>
                    <a:pt x="552" y="10"/>
                  </a:lnTo>
                  <a:lnTo>
                    <a:pt x="521" y="16"/>
                  </a:lnTo>
                  <a:lnTo>
                    <a:pt x="488" y="24"/>
                  </a:lnTo>
                  <a:lnTo>
                    <a:pt x="458" y="32"/>
                  </a:lnTo>
                  <a:lnTo>
                    <a:pt x="428" y="41"/>
                  </a:lnTo>
                  <a:lnTo>
                    <a:pt x="398" y="51"/>
                  </a:lnTo>
                  <a:lnTo>
                    <a:pt x="371" y="63"/>
                  </a:lnTo>
                  <a:lnTo>
                    <a:pt x="343" y="76"/>
                  </a:lnTo>
                  <a:lnTo>
                    <a:pt x="316" y="89"/>
                  </a:lnTo>
                  <a:lnTo>
                    <a:pt x="289" y="104"/>
                  </a:lnTo>
                  <a:lnTo>
                    <a:pt x="264" y="119"/>
                  </a:lnTo>
                  <a:lnTo>
                    <a:pt x="239" y="137"/>
                  </a:lnTo>
                  <a:lnTo>
                    <a:pt x="216" y="154"/>
                  </a:lnTo>
                  <a:lnTo>
                    <a:pt x="193" y="172"/>
                  </a:lnTo>
                  <a:lnTo>
                    <a:pt x="172" y="193"/>
                  </a:lnTo>
                  <a:lnTo>
                    <a:pt x="151" y="214"/>
                  </a:lnTo>
                  <a:lnTo>
                    <a:pt x="131" y="235"/>
                  </a:lnTo>
                  <a:lnTo>
                    <a:pt x="113" y="258"/>
                  </a:lnTo>
                  <a:lnTo>
                    <a:pt x="95" y="281"/>
                  </a:lnTo>
                  <a:lnTo>
                    <a:pt x="79" y="305"/>
                  </a:lnTo>
                  <a:lnTo>
                    <a:pt x="64" y="330"/>
                  </a:lnTo>
                  <a:lnTo>
                    <a:pt x="51" y="356"/>
                  </a:lnTo>
                  <a:lnTo>
                    <a:pt x="39" y="382"/>
                  </a:lnTo>
                  <a:lnTo>
                    <a:pt x="29" y="410"/>
                  </a:lnTo>
                  <a:lnTo>
                    <a:pt x="19" y="437"/>
                  </a:lnTo>
                  <a:lnTo>
                    <a:pt x="13" y="465"/>
                  </a:lnTo>
                  <a:lnTo>
                    <a:pt x="7" y="494"/>
                  </a:lnTo>
                  <a:lnTo>
                    <a:pt x="3" y="524"/>
                  </a:lnTo>
                  <a:lnTo>
                    <a:pt x="1" y="554"/>
                  </a:lnTo>
                  <a:lnTo>
                    <a:pt x="1" y="555"/>
                  </a:lnTo>
                  <a:lnTo>
                    <a:pt x="1" y="555"/>
                  </a:lnTo>
                  <a:lnTo>
                    <a:pt x="0" y="556"/>
                  </a:lnTo>
                  <a:lnTo>
                    <a:pt x="0" y="557"/>
                  </a:lnTo>
                  <a:lnTo>
                    <a:pt x="0" y="597"/>
                  </a:lnTo>
                  <a:lnTo>
                    <a:pt x="2" y="626"/>
                  </a:lnTo>
                  <a:lnTo>
                    <a:pt x="6" y="655"/>
                  </a:lnTo>
                  <a:lnTo>
                    <a:pt x="10" y="683"/>
                  </a:lnTo>
                  <a:lnTo>
                    <a:pt x="17" y="712"/>
                  </a:lnTo>
                  <a:lnTo>
                    <a:pt x="25" y="739"/>
                  </a:lnTo>
                  <a:lnTo>
                    <a:pt x="36" y="766"/>
                  </a:lnTo>
                  <a:lnTo>
                    <a:pt x="46" y="792"/>
                  </a:lnTo>
                  <a:lnTo>
                    <a:pt x="59" y="819"/>
                  </a:lnTo>
                  <a:lnTo>
                    <a:pt x="72" y="845"/>
                  </a:lnTo>
                  <a:lnTo>
                    <a:pt x="87" y="871"/>
                  </a:lnTo>
                  <a:lnTo>
                    <a:pt x="104" y="895"/>
                  </a:lnTo>
                  <a:lnTo>
                    <a:pt x="121" y="919"/>
                  </a:lnTo>
                  <a:lnTo>
                    <a:pt x="140" y="942"/>
                  </a:lnTo>
                  <a:lnTo>
                    <a:pt x="160" y="965"/>
                  </a:lnTo>
                  <a:lnTo>
                    <a:pt x="182" y="987"/>
                  </a:lnTo>
                  <a:lnTo>
                    <a:pt x="204" y="1008"/>
                  </a:lnTo>
                  <a:lnTo>
                    <a:pt x="230" y="1031"/>
                  </a:lnTo>
                  <a:lnTo>
                    <a:pt x="258" y="1053"/>
                  </a:lnTo>
                  <a:lnTo>
                    <a:pt x="287" y="1073"/>
                  </a:lnTo>
                  <a:lnTo>
                    <a:pt x="318" y="1093"/>
                  </a:lnTo>
                  <a:lnTo>
                    <a:pt x="349" y="1111"/>
                  </a:lnTo>
                  <a:lnTo>
                    <a:pt x="381" y="1127"/>
                  </a:lnTo>
                  <a:lnTo>
                    <a:pt x="415" y="1144"/>
                  </a:lnTo>
                  <a:lnTo>
                    <a:pt x="448" y="1157"/>
                  </a:lnTo>
                  <a:lnTo>
                    <a:pt x="484" y="1170"/>
                  </a:lnTo>
                  <a:lnTo>
                    <a:pt x="519" y="1182"/>
                  </a:lnTo>
                  <a:lnTo>
                    <a:pt x="556" y="1191"/>
                  </a:lnTo>
                  <a:lnTo>
                    <a:pt x="593" y="1199"/>
                  </a:lnTo>
                  <a:lnTo>
                    <a:pt x="631" y="1206"/>
                  </a:lnTo>
                  <a:lnTo>
                    <a:pt x="670" y="1210"/>
                  </a:lnTo>
                  <a:lnTo>
                    <a:pt x="710" y="1214"/>
                  </a:lnTo>
                  <a:lnTo>
                    <a:pt x="750" y="1215"/>
                  </a:lnTo>
                  <a:lnTo>
                    <a:pt x="750" y="664"/>
                  </a:lnTo>
                  <a:lnTo>
                    <a:pt x="749" y="664"/>
                  </a:lnTo>
                  <a:lnTo>
                    <a:pt x="748" y="664"/>
                  </a:lnTo>
                  <a:lnTo>
                    <a:pt x="746" y="664"/>
                  </a:lnTo>
                  <a:lnTo>
                    <a:pt x="745" y="664"/>
                  </a:lnTo>
                  <a:lnTo>
                    <a:pt x="735" y="664"/>
                  </a:lnTo>
                  <a:lnTo>
                    <a:pt x="725" y="662"/>
                  </a:lnTo>
                  <a:lnTo>
                    <a:pt x="715" y="660"/>
                  </a:lnTo>
                  <a:lnTo>
                    <a:pt x="707" y="656"/>
                  </a:lnTo>
                  <a:lnTo>
                    <a:pt x="699" y="653"/>
                  </a:lnTo>
                  <a:lnTo>
                    <a:pt x="691" y="647"/>
                  </a:lnTo>
                  <a:lnTo>
                    <a:pt x="684" y="641"/>
                  </a:lnTo>
                  <a:lnTo>
                    <a:pt x="677" y="635"/>
                  </a:lnTo>
                  <a:lnTo>
                    <a:pt x="666" y="624"/>
                  </a:lnTo>
                  <a:lnTo>
                    <a:pt x="660" y="615"/>
                  </a:lnTo>
                  <a:lnTo>
                    <a:pt x="657" y="604"/>
                  </a:lnTo>
                  <a:lnTo>
                    <a:pt x="655" y="589"/>
                  </a:lnTo>
                  <a:lnTo>
                    <a:pt x="655" y="572"/>
                  </a:lnTo>
                  <a:lnTo>
                    <a:pt x="660" y="556"/>
                  </a:lnTo>
                  <a:lnTo>
                    <a:pt x="668" y="542"/>
                  </a:lnTo>
                  <a:lnTo>
                    <a:pt x="681" y="531"/>
                  </a:lnTo>
                  <a:lnTo>
                    <a:pt x="695" y="521"/>
                  </a:lnTo>
                  <a:lnTo>
                    <a:pt x="712" y="515"/>
                  </a:lnTo>
                  <a:lnTo>
                    <a:pt x="730" y="510"/>
                  </a:lnTo>
                  <a:lnTo>
                    <a:pt x="750" y="509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Freeform 32"/>
            <p:cNvSpPr>
              <a:spLocks/>
            </p:cNvSpPr>
            <p:nvPr/>
          </p:nvSpPr>
          <p:spPr bwMode="auto">
            <a:xfrm>
              <a:off x="3727450" y="4930775"/>
              <a:ext cx="527050" cy="900112"/>
            </a:xfrm>
            <a:custGeom>
              <a:avLst/>
              <a:gdLst>
                <a:gd name="T0" fmla="*/ 663 w 663"/>
                <a:gd name="T1" fmla="*/ 578 h 1132"/>
                <a:gd name="T2" fmla="*/ 661 w 663"/>
                <a:gd name="T3" fmla="*/ 546 h 1132"/>
                <a:gd name="T4" fmla="*/ 656 w 663"/>
                <a:gd name="T5" fmla="*/ 515 h 1132"/>
                <a:gd name="T6" fmla="*/ 644 w 663"/>
                <a:gd name="T7" fmla="*/ 460 h 1132"/>
                <a:gd name="T8" fmla="*/ 625 w 663"/>
                <a:gd name="T9" fmla="*/ 405 h 1132"/>
                <a:gd name="T10" fmla="*/ 602 w 663"/>
                <a:gd name="T11" fmla="*/ 355 h 1132"/>
                <a:gd name="T12" fmla="*/ 572 w 663"/>
                <a:gd name="T13" fmla="*/ 305 h 1132"/>
                <a:gd name="T14" fmla="*/ 538 w 663"/>
                <a:gd name="T15" fmla="*/ 259 h 1132"/>
                <a:gd name="T16" fmla="*/ 499 w 663"/>
                <a:gd name="T17" fmla="*/ 216 h 1132"/>
                <a:gd name="T18" fmla="*/ 456 w 663"/>
                <a:gd name="T19" fmla="*/ 177 h 1132"/>
                <a:gd name="T20" fmla="*/ 409 w 663"/>
                <a:gd name="T21" fmla="*/ 140 h 1132"/>
                <a:gd name="T22" fmla="*/ 365 w 663"/>
                <a:gd name="T23" fmla="*/ 112 h 1132"/>
                <a:gd name="T24" fmla="*/ 319 w 663"/>
                <a:gd name="T25" fmla="*/ 86 h 1132"/>
                <a:gd name="T26" fmla="*/ 270 w 663"/>
                <a:gd name="T27" fmla="*/ 63 h 1132"/>
                <a:gd name="T28" fmla="*/ 220 w 663"/>
                <a:gd name="T29" fmla="*/ 44 h 1132"/>
                <a:gd name="T30" fmla="*/ 167 w 663"/>
                <a:gd name="T31" fmla="*/ 28 h 1132"/>
                <a:gd name="T32" fmla="*/ 113 w 663"/>
                <a:gd name="T33" fmla="*/ 15 h 1132"/>
                <a:gd name="T34" fmla="*/ 56 w 663"/>
                <a:gd name="T35" fmla="*/ 6 h 1132"/>
                <a:gd name="T36" fmla="*/ 0 w 663"/>
                <a:gd name="T37" fmla="*/ 0 h 1132"/>
                <a:gd name="T38" fmla="*/ 8 w 663"/>
                <a:gd name="T39" fmla="*/ 456 h 1132"/>
                <a:gd name="T40" fmla="*/ 25 w 663"/>
                <a:gd name="T41" fmla="*/ 458 h 1132"/>
                <a:gd name="T42" fmla="*/ 41 w 663"/>
                <a:gd name="T43" fmla="*/ 464 h 1132"/>
                <a:gd name="T44" fmla="*/ 56 w 663"/>
                <a:gd name="T45" fmla="*/ 471 h 1132"/>
                <a:gd name="T46" fmla="*/ 70 w 663"/>
                <a:gd name="T47" fmla="*/ 481 h 1132"/>
                <a:gd name="T48" fmla="*/ 83 w 663"/>
                <a:gd name="T49" fmla="*/ 494 h 1132"/>
                <a:gd name="T50" fmla="*/ 92 w 663"/>
                <a:gd name="T51" fmla="*/ 508 h 1132"/>
                <a:gd name="T52" fmla="*/ 98 w 663"/>
                <a:gd name="T53" fmla="*/ 524 h 1132"/>
                <a:gd name="T54" fmla="*/ 101 w 663"/>
                <a:gd name="T55" fmla="*/ 549 h 1132"/>
                <a:gd name="T56" fmla="*/ 91 w 663"/>
                <a:gd name="T57" fmla="*/ 582 h 1132"/>
                <a:gd name="T58" fmla="*/ 73 w 663"/>
                <a:gd name="T59" fmla="*/ 601 h 1132"/>
                <a:gd name="T60" fmla="*/ 56 w 663"/>
                <a:gd name="T61" fmla="*/ 613 h 1132"/>
                <a:gd name="T62" fmla="*/ 38 w 663"/>
                <a:gd name="T63" fmla="*/ 620 h 1132"/>
                <a:gd name="T64" fmla="*/ 16 w 663"/>
                <a:gd name="T65" fmla="*/ 624 h 1132"/>
                <a:gd name="T66" fmla="*/ 3 w 663"/>
                <a:gd name="T67" fmla="*/ 624 h 1132"/>
                <a:gd name="T68" fmla="*/ 1 w 663"/>
                <a:gd name="T69" fmla="*/ 624 h 1132"/>
                <a:gd name="T70" fmla="*/ 0 w 663"/>
                <a:gd name="T71" fmla="*/ 1132 h 1132"/>
                <a:gd name="T72" fmla="*/ 9 w 663"/>
                <a:gd name="T73" fmla="*/ 1132 h 1132"/>
                <a:gd name="T74" fmla="*/ 19 w 663"/>
                <a:gd name="T75" fmla="*/ 1132 h 1132"/>
                <a:gd name="T76" fmla="*/ 95 w 663"/>
                <a:gd name="T77" fmla="*/ 1129 h 1132"/>
                <a:gd name="T78" fmla="*/ 167 w 663"/>
                <a:gd name="T79" fmla="*/ 1119 h 1132"/>
                <a:gd name="T80" fmla="*/ 236 w 663"/>
                <a:gd name="T81" fmla="*/ 1102 h 1132"/>
                <a:gd name="T82" fmla="*/ 302 w 663"/>
                <a:gd name="T83" fmla="*/ 1081 h 1132"/>
                <a:gd name="T84" fmla="*/ 363 w 663"/>
                <a:gd name="T85" fmla="*/ 1053 h 1132"/>
                <a:gd name="T86" fmla="*/ 419 w 663"/>
                <a:gd name="T87" fmla="*/ 1019 h 1132"/>
                <a:gd name="T88" fmla="*/ 471 w 663"/>
                <a:gd name="T89" fmla="*/ 981 h 1132"/>
                <a:gd name="T90" fmla="*/ 518 w 663"/>
                <a:gd name="T91" fmla="*/ 940 h 1132"/>
                <a:gd name="T92" fmla="*/ 577 w 663"/>
                <a:gd name="T93" fmla="*/ 867 h 1132"/>
                <a:gd name="T94" fmla="*/ 622 w 663"/>
                <a:gd name="T95" fmla="*/ 787 h 1132"/>
                <a:gd name="T96" fmla="*/ 651 w 663"/>
                <a:gd name="T97" fmla="*/ 701 h 1132"/>
                <a:gd name="T98" fmla="*/ 663 w 663"/>
                <a:gd name="T99" fmla="*/ 610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63" h="1132">
                  <a:moveTo>
                    <a:pt x="663" y="610"/>
                  </a:moveTo>
                  <a:lnTo>
                    <a:pt x="663" y="578"/>
                  </a:lnTo>
                  <a:lnTo>
                    <a:pt x="662" y="562"/>
                  </a:lnTo>
                  <a:lnTo>
                    <a:pt x="661" y="546"/>
                  </a:lnTo>
                  <a:lnTo>
                    <a:pt x="659" y="531"/>
                  </a:lnTo>
                  <a:lnTo>
                    <a:pt x="656" y="515"/>
                  </a:lnTo>
                  <a:lnTo>
                    <a:pt x="651" y="487"/>
                  </a:lnTo>
                  <a:lnTo>
                    <a:pt x="644" y="460"/>
                  </a:lnTo>
                  <a:lnTo>
                    <a:pt x="636" y="432"/>
                  </a:lnTo>
                  <a:lnTo>
                    <a:pt x="625" y="405"/>
                  </a:lnTo>
                  <a:lnTo>
                    <a:pt x="615" y="380"/>
                  </a:lnTo>
                  <a:lnTo>
                    <a:pt x="602" y="355"/>
                  </a:lnTo>
                  <a:lnTo>
                    <a:pt x="587" y="329"/>
                  </a:lnTo>
                  <a:lnTo>
                    <a:pt x="572" y="305"/>
                  </a:lnTo>
                  <a:lnTo>
                    <a:pt x="556" y="282"/>
                  </a:lnTo>
                  <a:lnTo>
                    <a:pt x="538" y="259"/>
                  </a:lnTo>
                  <a:lnTo>
                    <a:pt x="519" y="237"/>
                  </a:lnTo>
                  <a:lnTo>
                    <a:pt x="499" y="216"/>
                  </a:lnTo>
                  <a:lnTo>
                    <a:pt x="478" y="196"/>
                  </a:lnTo>
                  <a:lnTo>
                    <a:pt x="456" y="177"/>
                  </a:lnTo>
                  <a:lnTo>
                    <a:pt x="433" y="158"/>
                  </a:lnTo>
                  <a:lnTo>
                    <a:pt x="409" y="140"/>
                  </a:lnTo>
                  <a:lnTo>
                    <a:pt x="387" y="125"/>
                  </a:lnTo>
                  <a:lnTo>
                    <a:pt x="365" y="112"/>
                  </a:lnTo>
                  <a:lnTo>
                    <a:pt x="343" y="99"/>
                  </a:lnTo>
                  <a:lnTo>
                    <a:pt x="319" y="86"/>
                  </a:lnTo>
                  <a:lnTo>
                    <a:pt x="295" y="75"/>
                  </a:lnTo>
                  <a:lnTo>
                    <a:pt x="270" y="63"/>
                  </a:lnTo>
                  <a:lnTo>
                    <a:pt x="245" y="53"/>
                  </a:lnTo>
                  <a:lnTo>
                    <a:pt x="220" y="44"/>
                  </a:lnTo>
                  <a:lnTo>
                    <a:pt x="193" y="36"/>
                  </a:lnTo>
                  <a:lnTo>
                    <a:pt x="167" y="28"/>
                  </a:lnTo>
                  <a:lnTo>
                    <a:pt x="140" y="21"/>
                  </a:lnTo>
                  <a:lnTo>
                    <a:pt x="113" y="15"/>
                  </a:lnTo>
                  <a:lnTo>
                    <a:pt x="85" y="9"/>
                  </a:lnTo>
                  <a:lnTo>
                    <a:pt x="56" y="6"/>
                  </a:lnTo>
                  <a:lnTo>
                    <a:pt x="28" y="2"/>
                  </a:lnTo>
                  <a:lnTo>
                    <a:pt x="0" y="0"/>
                  </a:lnTo>
                  <a:lnTo>
                    <a:pt x="0" y="455"/>
                  </a:lnTo>
                  <a:lnTo>
                    <a:pt x="8" y="456"/>
                  </a:lnTo>
                  <a:lnTo>
                    <a:pt x="17" y="457"/>
                  </a:lnTo>
                  <a:lnTo>
                    <a:pt x="25" y="458"/>
                  </a:lnTo>
                  <a:lnTo>
                    <a:pt x="33" y="461"/>
                  </a:lnTo>
                  <a:lnTo>
                    <a:pt x="41" y="464"/>
                  </a:lnTo>
                  <a:lnTo>
                    <a:pt x="49" y="468"/>
                  </a:lnTo>
                  <a:lnTo>
                    <a:pt x="56" y="471"/>
                  </a:lnTo>
                  <a:lnTo>
                    <a:pt x="63" y="476"/>
                  </a:lnTo>
                  <a:lnTo>
                    <a:pt x="70" y="481"/>
                  </a:lnTo>
                  <a:lnTo>
                    <a:pt x="77" y="487"/>
                  </a:lnTo>
                  <a:lnTo>
                    <a:pt x="83" y="494"/>
                  </a:lnTo>
                  <a:lnTo>
                    <a:pt x="87" y="500"/>
                  </a:lnTo>
                  <a:lnTo>
                    <a:pt x="92" y="508"/>
                  </a:lnTo>
                  <a:lnTo>
                    <a:pt x="95" y="516"/>
                  </a:lnTo>
                  <a:lnTo>
                    <a:pt x="98" y="524"/>
                  </a:lnTo>
                  <a:lnTo>
                    <a:pt x="100" y="532"/>
                  </a:lnTo>
                  <a:lnTo>
                    <a:pt x="101" y="549"/>
                  </a:lnTo>
                  <a:lnTo>
                    <a:pt x="98" y="566"/>
                  </a:lnTo>
                  <a:lnTo>
                    <a:pt x="91" y="582"/>
                  </a:lnTo>
                  <a:lnTo>
                    <a:pt x="80" y="595"/>
                  </a:lnTo>
                  <a:lnTo>
                    <a:pt x="73" y="601"/>
                  </a:lnTo>
                  <a:lnTo>
                    <a:pt x="65" y="607"/>
                  </a:lnTo>
                  <a:lnTo>
                    <a:pt x="56" y="613"/>
                  </a:lnTo>
                  <a:lnTo>
                    <a:pt x="47" y="616"/>
                  </a:lnTo>
                  <a:lnTo>
                    <a:pt x="38" y="620"/>
                  </a:lnTo>
                  <a:lnTo>
                    <a:pt x="26" y="622"/>
                  </a:lnTo>
                  <a:lnTo>
                    <a:pt x="16" y="624"/>
                  </a:lnTo>
                  <a:lnTo>
                    <a:pt x="4" y="624"/>
                  </a:lnTo>
                  <a:lnTo>
                    <a:pt x="3" y="624"/>
                  </a:lnTo>
                  <a:lnTo>
                    <a:pt x="2" y="624"/>
                  </a:lnTo>
                  <a:lnTo>
                    <a:pt x="1" y="624"/>
                  </a:lnTo>
                  <a:lnTo>
                    <a:pt x="0" y="624"/>
                  </a:lnTo>
                  <a:lnTo>
                    <a:pt x="0" y="1132"/>
                  </a:lnTo>
                  <a:lnTo>
                    <a:pt x="4" y="1132"/>
                  </a:lnTo>
                  <a:lnTo>
                    <a:pt x="9" y="1132"/>
                  </a:lnTo>
                  <a:lnTo>
                    <a:pt x="15" y="1132"/>
                  </a:lnTo>
                  <a:lnTo>
                    <a:pt x="19" y="1132"/>
                  </a:lnTo>
                  <a:lnTo>
                    <a:pt x="57" y="1131"/>
                  </a:lnTo>
                  <a:lnTo>
                    <a:pt x="95" y="1129"/>
                  </a:lnTo>
                  <a:lnTo>
                    <a:pt x="131" y="1124"/>
                  </a:lnTo>
                  <a:lnTo>
                    <a:pt x="167" y="1119"/>
                  </a:lnTo>
                  <a:lnTo>
                    <a:pt x="202" y="1112"/>
                  </a:lnTo>
                  <a:lnTo>
                    <a:pt x="236" y="1102"/>
                  </a:lnTo>
                  <a:lnTo>
                    <a:pt x="269" y="1092"/>
                  </a:lnTo>
                  <a:lnTo>
                    <a:pt x="302" y="1081"/>
                  </a:lnTo>
                  <a:lnTo>
                    <a:pt x="333" y="1067"/>
                  </a:lnTo>
                  <a:lnTo>
                    <a:pt x="363" y="1053"/>
                  </a:lnTo>
                  <a:lnTo>
                    <a:pt x="391" y="1037"/>
                  </a:lnTo>
                  <a:lnTo>
                    <a:pt x="419" y="1019"/>
                  </a:lnTo>
                  <a:lnTo>
                    <a:pt x="446" y="1001"/>
                  </a:lnTo>
                  <a:lnTo>
                    <a:pt x="471" y="981"/>
                  </a:lnTo>
                  <a:lnTo>
                    <a:pt x="495" y="962"/>
                  </a:lnTo>
                  <a:lnTo>
                    <a:pt x="518" y="940"/>
                  </a:lnTo>
                  <a:lnTo>
                    <a:pt x="549" y="904"/>
                  </a:lnTo>
                  <a:lnTo>
                    <a:pt x="577" y="867"/>
                  </a:lnTo>
                  <a:lnTo>
                    <a:pt x="601" y="828"/>
                  </a:lnTo>
                  <a:lnTo>
                    <a:pt x="622" y="787"/>
                  </a:lnTo>
                  <a:lnTo>
                    <a:pt x="638" y="745"/>
                  </a:lnTo>
                  <a:lnTo>
                    <a:pt x="651" y="701"/>
                  </a:lnTo>
                  <a:lnTo>
                    <a:pt x="660" y="657"/>
                  </a:lnTo>
                  <a:lnTo>
                    <a:pt x="663" y="61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Freeform 33"/>
            <p:cNvSpPr>
              <a:spLocks/>
            </p:cNvSpPr>
            <p:nvPr/>
          </p:nvSpPr>
          <p:spPr bwMode="auto">
            <a:xfrm>
              <a:off x="3175000" y="4929188"/>
              <a:ext cx="552450" cy="901700"/>
            </a:xfrm>
            <a:custGeom>
              <a:avLst/>
              <a:gdLst>
                <a:gd name="T0" fmla="*/ 696 w 696"/>
                <a:gd name="T1" fmla="*/ 2 h 1134"/>
                <a:gd name="T2" fmla="*/ 683 w 696"/>
                <a:gd name="T3" fmla="*/ 1 h 1134"/>
                <a:gd name="T4" fmla="*/ 671 w 696"/>
                <a:gd name="T5" fmla="*/ 1 h 1134"/>
                <a:gd name="T6" fmla="*/ 659 w 696"/>
                <a:gd name="T7" fmla="*/ 0 h 1134"/>
                <a:gd name="T8" fmla="*/ 646 w 696"/>
                <a:gd name="T9" fmla="*/ 0 h 1134"/>
                <a:gd name="T10" fmla="*/ 583 w 696"/>
                <a:gd name="T11" fmla="*/ 2 h 1134"/>
                <a:gd name="T12" fmla="*/ 521 w 696"/>
                <a:gd name="T13" fmla="*/ 10 h 1134"/>
                <a:gd name="T14" fmla="*/ 461 w 696"/>
                <a:gd name="T15" fmla="*/ 21 h 1134"/>
                <a:gd name="T16" fmla="*/ 404 w 696"/>
                <a:gd name="T17" fmla="*/ 38 h 1134"/>
                <a:gd name="T18" fmla="*/ 349 w 696"/>
                <a:gd name="T19" fmla="*/ 58 h 1134"/>
                <a:gd name="T20" fmla="*/ 297 w 696"/>
                <a:gd name="T21" fmla="*/ 82 h 1134"/>
                <a:gd name="T22" fmla="*/ 249 w 696"/>
                <a:gd name="T23" fmla="*/ 111 h 1134"/>
                <a:gd name="T24" fmla="*/ 204 w 696"/>
                <a:gd name="T25" fmla="*/ 142 h 1134"/>
                <a:gd name="T26" fmla="*/ 161 w 696"/>
                <a:gd name="T27" fmla="*/ 179 h 1134"/>
                <a:gd name="T28" fmla="*/ 123 w 696"/>
                <a:gd name="T29" fmla="*/ 218 h 1134"/>
                <a:gd name="T30" fmla="*/ 88 w 696"/>
                <a:gd name="T31" fmla="*/ 261 h 1134"/>
                <a:gd name="T32" fmla="*/ 60 w 696"/>
                <a:gd name="T33" fmla="*/ 307 h 1134"/>
                <a:gd name="T34" fmla="*/ 35 w 696"/>
                <a:gd name="T35" fmla="*/ 357 h 1134"/>
                <a:gd name="T36" fmla="*/ 18 w 696"/>
                <a:gd name="T37" fmla="*/ 407 h 1134"/>
                <a:gd name="T38" fmla="*/ 6 w 696"/>
                <a:gd name="T39" fmla="*/ 462 h 1134"/>
                <a:gd name="T40" fmla="*/ 0 w 696"/>
                <a:gd name="T41" fmla="*/ 517 h 1134"/>
                <a:gd name="T42" fmla="*/ 0 w 696"/>
                <a:gd name="T43" fmla="*/ 518 h 1134"/>
                <a:gd name="T44" fmla="*/ 0 w 696"/>
                <a:gd name="T45" fmla="*/ 520 h 1134"/>
                <a:gd name="T46" fmla="*/ 2 w 696"/>
                <a:gd name="T47" fmla="*/ 584 h 1134"/>
                <a:gd name="T48" fmla="*/ 10 w 696"/>
                <a:gd name="T49" fmla="*/ 637 h 1134"/>
                <a:gd name="T50" fmla="*/ 24 w 696"/>
                <a:gd name="T51" fmla="*/ 690 h 1134"/>
                <a:gd name="T52" fmla="*/ 42 w 696"/>
                <a:gd name="T53" fmla="*/ 739 h 1134"/>
                <a:gd name="T54" fmla="*/ 68 w 696"/>
                <a:gd name="T55" fmla="*/ 789 h 1134"/>
                <a:gd name="T56" fmla="*/ 98 w 696"/>
                <a:gd name="T57" fmla="*/ 835 h 1134"/>
                <a:gd name="T58" fmla="*/ 132 w 696"/>
                <a:gd name="T59" fmla="*/ 880 h 1134"/>
                <a:gd name="T60" fmla="*/ 171 w 696"/>
                <a:gd name="T61" fmla="*/ 922 h 1134"/>
                <a:gd name="T62" fmla="*/ 216 w 696"/>
                <a:gd name="T63" fmla="*/ 963 h 1134"/>
                <a:gd name="T64" fmla="*/ 269 w 696"/>
                <a:gd name="T65" fmla="*/ 1002 h 1134"/>
                <a:gd name="T66" fmla="*/ 326 w 696"/>
                <a:gd name="T67" fmla="*/ 1036 h 1134"/>
                <a:gd name="T68" fmla="*/ 386 w 696"/>
                <a:gd name="T69" fmla="*/ 1066 h 1134"/>
                <a:gd name="T70" fmla="*/ 450 w 696"/>
                <a:gd name="T71" fmla="*/ 1091 h 1134"/>
                <a:gd name="T72" fmla="*/ 517 w 696"/>
                <a:gd name="T73" fmla="*/ 1110 h 1134"/>
                <a:gd name="T74" fmla="*/ 587 w 696"/>
                <a:gd name="T75" fmla="*/ 1125 h 1134"/>
                <a:gd name="T76" fmla="*/ 659 w 696"/>
                <a:gd name="T77" fmla="*/ 1133 h 1134"/>
                <a:gd name="T78" fmla="*/ 696 w 696"/>
                <a:gd name="T79" fmla="*/ 626 h 1134"/>
                <a:gd name="T80" fmla="*/ 675 w 696"/>
                <a:gd name="T81" fmla="*/ 624 h 1134"/>
                <a:gd name="T82" fmla="*/ 655 w 696"/>
                <a:gd name="T83" fmla="*/ 617 h 1134"/>
                <a:gd name="T84" fmla="*/ 638 w 696"/>
                <a:gd name="T85" fmla="*/ 609 h 1134"/>
                <a:gd name="T86" fmla="*/ 623 w 696"/>
                <a:gd name="T87" fmla="*/ 597 h 1134"/>
                <a:gd name="T88" fmla="*/ 601 w 696"/>
                <a:gd name="T89" fmla="*/ 568 h 1134"/>
                <a:gd name="T90" fmla="*/ 594 w 696"/>
                <a:gd name="T91" fmla="*/ 534 h 1134"/>
                <a:gd name="T92" fmla="*/ 603 w 696"/>
                <a:gd name="T93" fmla="*/ 502 h 1134"/>
                <a:gd name="T94" fmla="*/ 624 w 696"/>
                <a:gd name="T95" fmla="*/ 478 h 1134"/>
                <a:gd name="T96" fmla="*/ 638 w 696"/>
                <a:gd name="T97" fmla="*/ 470 h 1134"/>
                <a:gd name="T98" fmla="*/ 654 w 696"/>
                <a:gd name="T99" fmla="*/ 463 h 1134"/>
                <a:gd name="T100" fmla="*/ 671 w 696"/>
                <a:gd name="T101" fmla="*/ 458 h 1134"/>
                <a:gd name="T102" fmla="*/ 690 w 696"/>
                <a:gd name="T103" fmla="*/ 457 h 1134"/>
                <a:gd name="T104" fmla="*/ 693 w 696"/>
                <a:gd name="T105" fmla="*/ 457 h 1134"/>
                <a:gd name="T106" fmla="*/ 696 w 696"/>
                <a:gd name="T107" fmla="*/ 457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96" h="1134">
                  <a:moveTo>
                    <a:pt x="696" y="457"/>
                  </a:moveTo>
                  <a:lnTo>
                    <a:pt x="696" y="2"/>
                  </a:lnTo>
                  <a:lnTo>
                    <a:pt x="690" y="2"/>
                  </a:lnTo>
                  <a:lnTo>
                    <a:pt x="683" y="1"/>
                  </a:lnTo>
                  <a:lnTo>
                    <a:pt x="677" y="1"/>
                  </a:lnTo>
                  <a:lnTo>
                    <a:pt x="671" y="1"/>
                  </a:lnTo>
                  <a:lnTo>
                    <a:pt x="665" y="0"/>
                  </a:lnTo>
                  <a:lnTo>
                    <a:pt x="659" y="0"/>
                  </a:lnTo>
                  <a:lnTo>
                    <a:pt x="652" y="0"/>
                  </a:lnTo>
                  <a:lnTo>
                    <a:pt x="646" y="0"/>
                  </a:lnTo>
                  <a:lnTo>
                    <a:pt x="614" y="1"/>
                  </a:lnTo>
                  <a:lnTo>
                    <a:pt x="583" y="2"/>
                  </a:lnTo>
                  <a:lnTo>
                    <a:pt x="552" y="5"/>
                  </a:lnTo>
                  <a:lnTo>
                    <a:pt x="521" y="10"/>
                  </a:lnTo>
                  <a:lnTo>
                    <a:pt x="491" y="15"/>
                  </a:lnTo>
                  <a:lnTo>
                    <a:pt x="461" y="21"/>
                  </a:lnTo>
                  <a:lnTo>
                    <a:pt x="432" y="30"/>
                  </a:lnTo>
                  <a:lnTo>
                    <a:pt x="404" y="38"/>
                  </a:lnTo>
                  <a:lnTo>
                    <a:pt x="377" y="48"/>
                  </a:lnTo>
                  <a:lnTo>
                    <a:pt x="349" y="58"/>
                  </a:lnTo>
                  <a:lnTo>
                    <a:pt x="322" y="70"/>
                  </a:lnTo>
                  <a:lnTo>
                    <a:pt x="297" y="82"/>
                  </a:lnTo>
                  <a:lnTo>
                    <a:pt x="273" y="96"/>
                  </a:lnTo>
                  <a:lnTo>
                    <a:pt x="249" y="111"/>
                  </a:lnTo>
                  <a:lnTo>
                    <a:pt x="226" y="126"/>
                  </a:lnTo>
                  <a:lnTo>
                    <a:pt x="204" y="142"/>
                  </a:lnTo>
                  <a:lnTo>
                    <a:pt x="182" y="160"/>
                  </a:lnTo>
                  <a:lnTo>
                    <a:pt x="161" y="179"/>
                  </a:lnTo>
                  <a:lnTo>
                    <a:pt x="141" y="198"/>
                  </a:lnTo>
                  <a:lnTo>
                    <a:pt x="123" y="218"/>
                  </a:lnTo>
                  <a:lnTo>
                    <a:pt x="106" y="239"/>
                  </a:lnTo>
                  <a:lnTo>
                    <a:pt x="88" y="261"/>
                  </a:lnTo>
                  <a:lnTo>
                    <a:pt x="74" y="284"/>
                  </a:lnTo>
                  <a:lnTo>
                    <a:pt x="60" y="307"/>
                  </a:lnTo>
                  <a:lnTo>
                    <a:pt x="47" y="331"/>
                  </a:lnTo>
                  <a:lnTo>
                    <a:pt x="35" y="357"/>
                  </a:lnTo>
                  <a:lnTo>
                    <a:pt x="26" y="382"/>
                  </a:lnTo>
                  <a:lnTo>
                    <a:pt x="18" y="407"/>
                  </a:lnTo>
                  <a:lnTo>
                    <a:pt x="11" y="434"/>
                  </a:lnTo>
                  <a:lnTo>
                    <a:pt x="6" y="462"/>
                  </a:lnTo>
                  <a:lnTo>
                    <a:pt x="2" y="489"/>
                  </a:lnTo>
                  <a:lnTo>
                    <a:pt x="0" y="517"/>
                  </a:lnTo>
                  <a:lnTo>
                    <a:pt x="0" y="518"/>
                  </a:lnTo>
                  <a:lnTo>
                    <a:pt x="0" y="518"/>
                  </a:lnTo>
                  <a:lnTo>
                    <a:pt x="0" y="519"/>
                  </a:lnTo>
                  <a:lnTo>
                    <a:pt x="0" y="520"/>
                  </a:lnTo>
                  <a:lnTo>
                    <a:pt x="0" y="557"/>
                  </a:lnTo>
                  <a:lnTo>
                    <a:pt x="2" y="584"/>
                  </a:lnTo>
                  <a:lnTo>
                    <a:pt x="4" y="611"/>
                  </a:lnTo>
                  <a:lnTo>
                    <a:pt x="10" y="637"/>
                  </a:lnTo>
                  <a:lnTo>
                    <a:pt x="16" y="663"/>
                  </a:lnTo>
                  <a:lnTo>
                    <a:pt x="24" y="690"/>
                  </a:lnTo>
                  <a:lnTo>
                    <a:pt x="32" y="715"/>
                  </a:lnTo>
                  <a:lnTo>
                    <a:pt x="42" y="739"/>
                  </a:lnTo>
                  <a:lnTo>
                    <a:pt x="55" y="765"/>
                  </a:lnTo>
                  <a:lnTo>
                    <a:pt x="68" y="789"/>
                  </a:lnTo>
                  <a:lnTo>
                    <a:pt x="82" y="812"/>
                  </a:lnTo>
                  <a:lnTo>
                    <a:pt x="98" y="835"/>
                  </a:lnTo>
                  <a:lnTo>
                    <a:pt x="114" y="858"/>
                  </a:lnTo>
                  <a:lnTo>
                    <a:pt x="132" y="880"/>
                  </a:lnTo>
                  <a:lnTo>
                    <a:pt x="151" y="902"/>
                  </a:lnTo>
                  <a:lnTo>
                    <a:pt x="171" y="922"/>
                  </a:lnTo>
                  <a:lnTo>
                    <a:pt x="192" y="942"/>
                  </a:lnTo>
                  <a:lnTo>
                    <a:pt x="216" y="963"/>
                  </a:lnTo>
                  <a:lnTo>
                    <a:pt x="242" y="982"/>
                  </a:lnTo>
                  <a:lnTo>
                    <a:pt x="269" y="1002"/>
                  </a:lnTo>
                  <a:lnTo>
                    <a:pt x="297" y="1019"/>
                  </a:lnTo>
                  <a:lnTo>
                    <a:pt x="326" y="1036"/>
                  </a:lnTo>
                  <a:lnTo>
                    <a:pt x="356" y="1051"/>
                  </a:lnTo>
                  <a:lnTo>
                    <a:pt x="386" y="1066"/>
                  </a:lnTo>
                  <a:lnTo>
                    <a:pt x="418" y="1079"/>
                  </a:lnTo>
                  <a:lnTo>
                    <a:pt x="450" y="1091"/>
                  </a:lnTo>
                  <a:lnTo>
                    <a:pt x="484" y="1102"/>
                  </a:lnTo>
                  <a:lnTo>
                    <a:pt x="517" y="1110"/>
                  </a:lnTo>
                  <a:lnTo>
                    <a:pt x="552" y="1118"/>
                  </a:lnTo>
                  <a:lnTo>
                    <a:pt x="587" y="1125"/>
                  </a:lnTo>
                  <a:lnTo>
                    <a:pt x="623" y="1130"/>
                  </a:lnTo>
                  <a:lnTo>
                    <a:pt x="659" y="1133"/>
                  </a:lnTo>
                  <a:lnTo>
                    <a:pt x="696" y="1134"/>
                  </a:lnTo>
                  <a:lnTo>
                    <a:pt x="696" y="626"/>
                  </a:lnTo>
                  <a:lnTo>
                    <a:pt x="685" y="625"/>
                  </a:lnTo>
                  <a:lnTo>
                    <a:pt x="675" y="624"/>
                  </a:lnTo>
                  <a:lnTo>
                    <a:pt x="665" y="621"/>
                  </a:lnTo>
                  <a:lnTo>
                    <a:pt x="655" y="617"/>
                  </a:lnTo>
                  <a:lnTo>
                    <a:pt x="646" y="614"/>
                  </a:lnTo>
                  <a:lnTo>
                    <a:pt x="638" y="609"/>
                  </a:lnTo>
                  <a:lnTo>
                    <a:pt x="630" y="603"/>
                  </a:lnTo>
                  <a:lnTo>
                    <a:pt x="623" y="597"/>
                  </a:lnTo>
                  <a:lnTo>
                    <a:pt x="610" y="584"/>
                  </a:lnTo>
                  <a:lnTo>
                    <a:pt x="601" y="568"/>
                  </a:lnTo>
                  <a:lnTo>
                    <a:pt x="595" y="551"/>
                  </a:lnTo>
                  <a:lnTo>
                    <a:pt x="594" y="534"/>
                  </a:lnTo>
                  <a:lnTo>
                    <a:pt x="598" y="518"/>
                  </a:lnTo>
                  <a:lnTo>
                    <a:pt x="603" y="502"/>
                  </a:lnTo>
                  <a:lnTo>
                    <a:pt x="613" y="489"/>
                  </a:lnTo>
                  <a:lnTo>
                    <a:pt x="624" y="478"/>
                  </a:lnTo>
                  <a:lnTo>
                    <a:pt x="631" y="473"/>
                  </a:lnTo>
                  <a:lnTo>
                    <a:pt x="638" y="470"/>
                  </a:lnTo>
                  <a:lnTo>
                    <a:pt x="646" y="465"/>
                  </a:lnTo>
                  <a:lnTo>
                    <a:pt x="654" y="463"/>
                  </a:lnTo>
                  <a:lnTo>
                    <a:pt x="662" y="460"/>
                  </a:lnTo>
                  <a:lnTo>
                    <a:pt x="671" y="458"/>
                  </a:lnTo>
                  <a:lnTo>
                    <a:pt x="681" y="457"/>
                  </a:lnTo>
                  <a:lnTo>
                    <a:pt x="690" y="457"/>
                  </a:lnTo>
                  <a:lnTo>
                    <a:pt x="691" y="457"/>
                  </a:lnTo>
                  <a:lnTo>
                    <a:pt x="693" y="457"/>
                  </a:lnTo>
                  <a:lnTo>
                    <a:pt x="695" y="457"/>
                  </a:lnTo>
                  <a:lnTo>
                    <a:pt x="696" y="45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Freeform 34"/>
            <p:cNvSpPr>
              <a:spLocks/>
            </p:cNvSpPr>
            <p:nvPr/>
          </p:nvSpPr>
          <p:spPr bwMode="auto">
            <a:xfrm>
              <a:off x="3675063" y="5383213"/>
              <a:ext cx="582613" cy="447675"/>
            </a:xfrm>
            <a:custGeom>
              <a:avLst/>
              <a:gdLst>
                <a:gd name="T0" fmla="*/ 23 w 734"/>
                <a:gd name="T1" fmla="*/ 185 h 563"/>
                <a:gd name="T2" fmla="*/ 0 w 734"/>
                <a:gd name="T3" fmla="*/ 560 h 563"/>
                <a:gd name="T4" fmla="*/ 38 w 734"/>
                <a:gd name="T5" fmla="*/ 562 h 563"/>
                <a:gd name="T6" fmla="*/ 76 w 734"/>
                <a:gd name="T7" fmla="*/ 563 h 563"/>
                <a:gd name="T8" fmla="*/ 114 w 734"/>
                <a:gd name="T9" fmla="*/ 562 h 563"/>
                <a:gd name="T10" fmla="*/ 152 w 734"/>
                <a:gd name="T11" fmla="*/ 559 h 563"/>
                <a:gd name="T12" fmla="*/ 190 w 734"/>
                <a:gd name="T13" fmla="*/ 555 h 563"/>
                <a:gd name="T14" fmla="*/ 228 w 734"/>
                <a:gd name="T15" fmla="*/ 548 h 563"/>
                <a:gd name="T16" fmla="*/ 265 w 734"/>
                <a:gd name="T17" fmla="*/ 541 h 563"/>
                <a:gd name="T18" fmla="*/ 302 w 734"/>
                <a:gd name="T19" fmla="*/ 531 h 563"/>
                <a:gd name="T20" fmla="*/ 337 w 734"/>
                <a:gd name="T21" fmla="*/ 521 h 563"/>
                <a:gd name="T22" fmla="*/ 373 w 734"/>
                <a:gd name="T23" fmla="*/ 508 h 563"/>
                <a:gd name="T24" fmla="*/ 407 w 734"/>
                <a:gd name="T25" fmla="*/ 493 h 563"/>
                <a:gd name="T26" fmla="*/ 440 w 734"/>
                <a:gd name="T27" fmla="*/ 477 h 563"/>
                <a:gd name="T28" fmla="*/ 471 w 734"/>
                <a:gd name="T29" fmla="*/ 460 h 563"/>
                <a:gd name="T30" fmla="*/ 502 w 734"/>
                <a:gd name="T31" fmla="*/ 440 h 563"/>
                <a:gd name="T32" fmla="*/ 531 w 734"/>
                <a:gd name="T33" fmla="*/ 419 h 563"/>
                <a:gd name="T34" fmla="*/ 557 w 734"/>
                <a:gd name="T35" fmla="*/ 396 h 563"/>
                <a:gd name="T36" fmla="*/ 600 w 734"/>
                <a:gd name="T37" fmla="*/ 354 h 563"/>
                <a:gd name="T38" fmla="*/ 637 w 734"/>
                <a:gd name="T39" fmla="*/ 309 h 563"/>
                <a:gd name="T40" fmla="*/ 667 w 734"/>
                <a:gd name="T41" fmla="*/ 264 h 563"/>
                <a:gd name="T42" fmla="*/ 691 w 734"/>
                <a:gd name="T43" fmla="*/ 217 h 563"/>
                <a:gd name="T44" fmla="*/ 710 w 734"/>
                <a:gd name="T45" fmla="*/ 168 h 563"/>
                <a:gd name="T46" fmla="*/ 722 w 734"/>
                <a:gd name="T47" fmla="*/ 119 h 563"/>
                <a:gd name="T48" fmla="*/ 730 w 734"/>
                <a:gd name="T49" fmla="*/ 68 h 563"/>
                <a:gd name="T50" fmla="*/ 734 w 734"/>
                <a:gd name="T51" fmla="*/ 16 h 563"/>
                <a:gd name="T52" fmla="*/ 316 w 734"/>
                <a:gd name="T53" fmla="*/ 0 h 563"/>
                <a:gd name="T54" fmla="*/ 292 w 734"/>
                <a:gd name="T55" fmla="*/ 85 h 563"/>
                <a:gd name="T56" fmla="*/ 238 w 734"/>
                <a:gd name="T57" fmla="*/ 146 h 563"/>
                <a:gd name="T58" fmla="*/ 108 w 734"/>
                <a:gd name="T59" fmla="*/ 194 h 563"/>
                <a:gd name="T60" fmla="*/ 23 w 734"/>
                <a:gd name="T61" fmla="*/ 185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34" h="563">
                  <a:moveTo>
                    <a:pt x="23" y="185"/>
                  </a:moveTo>
                  <a:lnTo>
                    <a:pt x="0" y="560"/>
                  </a:lnTo>
                  <a:lnTo>
                    <a:pt x="38" y="562"/>
                  </a:lnTo>
                  <a:lnTo>
                    <a:pt x="76" y="563"/>
                  </a:lnTo>
                  <a:lnTo>
                    <a:pt x="114" y="562"/>
                  </a:lnTo>
                  <a:lnTo>
                    <a:pt x="152" y="559"/>
                  </a:lnTo>
                  <a:lnTo>
                    <a:pt x="190" y="555"/>
                  </a:lnTo>
                  <a:lnTo>
                    <a:pt x="228" y="548"/>
                  </a:lnTo>
                  <a:lnTo>
                    <a:pt x="265" y="541"/>
                  </a:lnTo>
                  <a:lnTo>
                    <a:pt x="302" y="531"/>
                  </a:lnTo>
                  <a:lnTo>
                    <a:pt x="337" y="521"/>
                  </a:lnTo>
                  <a:lnTo>
                    <a:pt x="373" y="508"/>
                  </a:lnTo>
                  <a:lnTo>
                    <a:pt x="407" y="493"/>
                  </a:lnTo>
                  <a:lnTo>
                    <a:pt x="440" y="477"/>
                  </a:lnTo>
                  <a:lnTo>
                    <a:pt x="471" y="460"/>
                  </a:lnTo>
                  <a:lnTo>
                    <a:pt x="502" y="440"/>
                  </a:lnTo>
                  <a:lnTo>
                    <a:pt x="531" y="419"/>
                  </a:lnTo>
                  <a:lnTo>
                    <a:pt x="557" y="396"/>
                  </a:lnTo>
                  <a:lnTo>
                    <a:pt x="600" y="354"/>
                  </a:lnTo>
                  <a:lnTo>
                    <a:pt x="637" y="309"/>
                  </a:lnTo>
                  <a:lnTo>
                    <a:pt x="667" y="264"/>
                  </a:lnTo>
                  <a:lnTo>
                    <a:pt x="691" y="217"/>
                  </a:lnTo>
                  <a:lnTo>
                    <a:pt x="710" y="168"/>
                  </a:lnTo>
                  <a:lnTo>
                    <a:pt x="722" y="119"/>
                  </a:lnTo>
                  <a:lnTo>
                    <a:pt x="730" y="68"/>
                  </a:lnTo>
                  <a:lnTo>
                    <a:pt x="734" y="16"/>
                  </a:lnTo>
                  <a:lnTo>
                    <a:pt x="316" y="0"/>
                  </a:lnTo>
                  <a:lnTo>
                    <a:pt x="292" y="85"/>
                  </a:lnTo>
                  <a:lnTo>
                    <a:pt x="238" y="146"/>
                  </a:lnTo>
                  <a:lnTo>
                    <a:pt x="108" y="194"/>
                  </a:lnTo>
                  <a:lnTo>
                    <a:pt x="23" y="18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>
              <a:off x="3870325" y="5432425"/>
              <a:ext cx="350838" cy="300037"/>
            </a:xfrm>
            <a:custGeom>
              <a:avLst/>
              <a:gdLst>
                <a:gd name="T0" fmla="*/ 0 w 443"/>
                <a:gd name="T1" fmla="*/ 61 h 378"/>
                <a:gd name="T2" fmla="*/ 255 w 443"/>
                <a:gd name="T3" fmla="*/ 378 h 378"/>
                <a:gd name="T4" fmla="*/ 271 w 443"/>
                <a:gd name="T5" fmla="*/ 365 h 378"/>
                <a:gd name="T6" fmla="*/ 286 w 443"/>
                <a:gd name="T7" fmla="*/ 354 h 378"/>
                <a:gd name="T8" fmla="*/ 301 w 443"/>
                <a:gd name="T9" fmla="*/ 341 h 378"/>
                <a:gd name="T10" fmla="*/ 315 w 443"/>
                <a:gd name="T11" fmla="*/ 330 h 378"/>
                <a:gd name="T12" fmla="*/ 329 w 443"/>
                <a:gd name="T13" fmla="*/ 317 h 378"/>
                <a:gd name="T14" fmla="*/ 341 w 443"/>
                <a:gd name="T15" fmla="*/ 306 h 378"/>
                <a:gd name="T16" fmla="*/ 353 w 443"/>
                <a:gd name="T17" fmla="*/ 293 h 378"/>
                <a:gd name="T18" fmla="*/ 364 w 443"/>
                <a:gd name="T19" fmla="*/ 280 h 378"/>
                <a:gd name="T20" fmla="*/ 376 w 443"/>
                <a:gd name="T21" fmla="*/ 266 h 378"/>
                <a:gd name="T22" fmla="*/ 386 w 443"/>
                <a:gd name="T23" fmla="*/ 253 h 378"/>
                <a:gd name="T24" fmla="*/ 397 w 443"/>
                <a:gd name="T25" fmla="*/ 239 h 378"/>
                <a:gd name="T26" fmla="*/ 406 w 443"/>
                <a:gd name="T27" fmla="*/ 224 h 378"/>
                <a:gd name="T28" fmla="*/ 416 w 443"/>
                <a:gd name="T29" fmla="*/ 209 h 378"/>
                <a:gd name="T30" fmla="*/ 426 w 443"/>
                <a:gd name="T31" fmla="*/ 193 h 378"/>
                <a:gd name="T32" fmla="*/ 434 w 443"/>
                <a:gd name="T33" fmla="*/ 175 h 378"/>
                <a:gd name="T34" fmla="*/ 443 w 443"/>
                <a:gd name="T35" fmla="*/ 158 h 378"/>
                <a:gd name="T36" fmla="*/ 53 w 443"/>
                <a:gd name="T37" fmla="*/ 0 h 378"/>
                <a:gd name="T38" fmla="*/ 0 w 443"/>
                <a:gd name="T39" fmla="*/ 6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3" h="378">
                  <a:moveTo>
                    <a:pt x="0" y="61"/>
                  </a:moveTo>
                  <a:lnTo>
                    <a:pt x="255" y="378"/>
                  </a:lnTo>
                  <a:lnTo>
                    <a:pt x="271" y="365"/>
                  </a:lnTo>
                  <a:lnTo>
                    <a:pt x="286" y="354"/>
                  </a:lnTo>
                  <a:lnTo>
                    <a:pt x="301" y="341"/>
                  </a:lnTo>
                  <a:lnTo>
                    <a:pt x="315" y="330"/>
                  </a:lnTo>
                  <a:lnTo>
                    <a:pt x="329" y="317"/>
                  </a:lnTo>
                  <a:lnTo>
                    <a:pt x="341" y="306"/>
                  </a:lnTo>
                  <a:lnTo>
                    <a:pt x="353" y="293"/>
                  </a:lnTo>
                  <a:lnTo>
                    <a:pt x="364" y="280"/>
                  </a:lnTo>
                  <a:lnTo>
                    <a:pt x="376" y="266"/>
                  </a:lnTo>
                  <a:lnTo>
                    <a:pt x="386" y="253"/>
                  </a:lnTo>
                  <a:lnTo>
                    <a:pt x="397" y="239"/>
                  </a:lnTo>
                  <a:lnTo>
                    <a:pt x="406" y="224"/>
                  </a:lnTo>
                  <a:lnTo>
                    <a:pt x="416" y="209"/>
                  </a:lnTo>
                  <a:lnTo>
                    <a:pt x="426" y="193"/>
                  </a:lnTo>
                  <a:lnTo>
                    <a:pt x="434" y="175"/>
                  </a:lnTo>
                  <a:lnTo>
                    <a:pt x="443" y="158"/>
                  </a:lnTo>
                  <a:lnTo>
                    <a:pt x="53" y="0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>
              <a:off x="3889375" y="5462588"/>
              <a:ext cx="301625" cy="214312"/>
            </a:xfrm>
            <a:custGeom>
              <a:avLst/>
              <a:gdLst>
                <a:gd name="T0" fmla="*/ 382 w 382"/>
                <a:gd name="T1" fmla="*/ 186 h 271"/>
                <a:gd name="T2" fmla="*/ 375 w 382"/>
                <a:gd name="T3" fmla="*/ 197 h 271"/>
                <a:gd name="T4" fmla="*/ 367 w 382"/>
                <a:gd name="T5" fmla="*/ 209 h 271"/>
                <a:gd name="T6" fmla="*/ 359 w 382"/>
                <a:gd name="T7" fmla="*/ 220 h 271"/>
                <a:gd name="T8" fmla="*/ 351 w 382"/>
                <a:gd name="T9" fmla="*/ 232 h 271"/>
                <a:gd name="T10" fmla="*/ 341 w 382"/>
                <a:gd name="T11" fmla="*/ 243 h 271"/>
                <a:gd name="T12" fmla="*/ 332 w 382"/>
                <a:gd name="T13" fmla="*/ 253 h 271"/>
                <a:gd name="T14" fmla="*/ 324 w 382"/>
                <a:gd name="T15" fmla="*/ 263 h 271"/>
                <a:gd name="T16" fmla="*/ 315 w 382"/>
                <a:gd name="T17" fmla="*/ 271 h 271"/>
                <a:gd name="T18" fmla="*/ 0 w 382"/>
                <a:gd name="T19" fmla="*/ 8 h 271"/>
                <a:gd name="T20" fmla="*/ 38 w 382"/>
                <a:gd name="T21" fmla="*/ 0 h 271"/>
                <a:gd name="T22" fmla="*/ 382 w 382"/>
                <a:gd name="T23" fmla="*/ 18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2" h="271">
                  <a:moveTo>
                    <a:pt x="382" y="186"/>
                  </a:moveTo>
                  <a:lnTo>
                    <a:pt x="375" y="197"/>
                  </a:lnTo>
                  <a:lnTo>
                    <a:pt x="367" y="209"/>
                  </a:lnTo>
                  <a:lnTo>
                    <a:pt x="359" y="220"/>
                  </a:lnTo>
                  <a:lnTo>
                    <a:pt x="351" y="232"/>
                  </a:lnTo>
                  <a:lnTo>
                    <a:pt x="341" y="243"/>
                  </a:lnTo>
                  <a:lnTo>
                    <a:pt x="332" y="253"/>
                  </a:lnTo>
                  <a:lnTo>
                    <a:pt x="324" y="263"/>
                  </a:lnTo>
                  <a:lnTo>
                    <a:pt x="315" y="271"/>
                  </a:lnTo>
                  <a:lnTo>
                    <a:pt x="0" y="8"/>
                  </a:lnTo>
                  <a:lnTo>
                    <a:pt x="38" y="0"/>
                  </a:lnTo>
                  <a:lnTo>
                    <a:pt x="382" y="186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>
              <a:off x="3797300" y="5499100"/>
              <a:ext cx="222250" cy="306387"/>
            </a:xfrm>
            <a:custGeom>
              <a:avLst/>
              <a:gdLst>
                <a:gd name="T0" fmla="*/ 61 w 279"/>
                <a:gd name="T1" fmla="*/ 0 h 386"/>
                <a:gd name="T2" fmla="*/ 279 w 279"/>
                <a:gd name="T3" fmla="*/ 338 h 386"/>
                <a:gd name="T4" fmla="*/ 262 w 279"/>
                <a:gd name="T5" fmla="*/ 346 h 386"/>
                <a:gd name="T6" fmla="*/ 246 w 279"/>
                <a:gd name="T7" fmla="*/ 353 h 386"/>
                <a:gd name="T8" fmla="*/ 228 w 279"/>
                <a:gd name="T9" fmla="*/ 359 h 386"/>
                <a:gd name="T10" fmla="*/ 212 w 279"/>
                <a:gd name="T11" fmla="*/ 364 h 386"/>
                <a:gd name="T12" fmla="*/ 196 w 279"/>
                <a:gd name="T13" fmla="*/ 370 h 386"/>
                <a:gd name="T14" fmla="*/ 179 w 279"/>
                <a:gd name="T15" fmla="*/ 375 h 386"/>
                <a:gd name="T16" fmla="*/ 163 w 279"/>
                <a:gd name="T17" fmla="*/ 381 h 386"/>
                <a:gd name="T18" fmla="*/ 145 w 279"/>
                <a:gd name="T19" fmla="*/ 386 h 386"/>
                <a:gd name="T20" fmla="*/ 0 w 279"/>
                <a:gd name="T21" fmla="*/ 31 h 386"/>
                <a:gd name="T22" fmla="*/ 61 w 279"/>
                <a:gd name="T2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9" h="386">
                  <a:moveTo>
                    <a:pt x="61" y="0"/>
                  </a:moveTo>
                  <a:lnTo>
                    <a:pt x="279" y="338"/>
                  </a:lnTo>
                  <a:lnTo>
                    <a:pt x="262" y="346"/>
                  </a:lnTo>
                  <a:lnTo>
                    <a:pt x="246" y="353"/>
                  </a:lnTo>
                  <a:lnTo>
                    <a:pt x="228" y="359"/>
                  </a:lnTo>
                  <a:lnTo>
                    <a:pt x="212" y="364"/>
                  </a:lnTo>
                  <a:lnTo>
                    <a:pt x="196" y="370"/>
                  </a:lnTo>
                  <a:lnTo>
                    <a:pt x="179" y="375"/>
                  </a:lnTo>
                  <a:lnTo>
                    <a:pt x="163" y="381"/>
                  </a:lnTo>
                  <a:lnTo>
                    <a:pt x="145" y="386"/>
                  </a:lnTo>
                  <a:lnTo>
                    <a:pt x="0" y="3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Freeform 38"/>
            <p:cNvSpPr>
              <a:spLocks/>
            </p:cNvSpPr>
            <p:nvPr/>
          </p:nvSpPr>
          <p:spPr bwMode="auto">
            <a:xfrm>
              <a:off x="3729038" y="5530850"/>
              <a:ext cx="133350" cy="300037"/>
            </a:xfrm>
            <a:custGeom>
              <a:avLst/>
              <a:gdLst>
                <a:gd name="T0" fmla="*/ 0 w 167"/>
                <a:gd name="T1" fmla="*/ 0 h 380"/>
                <a:gd name="T2" fmla="*/ 0 w 167"/>
                <a:gd name="T3" fmla="*/ 378 h 380"/>
                <a:gd name="T4" fmla="*/ 13 w 167"/>
                <a:gd name="T5" fmla="*/ 380 h 380"/>
                <a:gd name="T6" fmla="*/ 32 w 167"/>
                <a:gd name="T7" fmla="*/ 380 h 380"/>
                <a:gd name="T8" fmla="*/ 55 w 167"/>
                <a:gd name="T9" fmla="*/ 378 h 380"/>
                <a:gd name="T10" fmla="*/ 81 w 167"/>
                <a:gd name="T11" fmla="*/ 376 h 380"/>
                <a:gd name="T12" fmla="*/ 106 w 167"/>
                <a:gd name="T13" fmla="*/ 373 h 380"/>
                <a:gd name="T14" fmla="*/ 130 w 167"/>
                <a:gd name="T15" fmla="*/ 369 h 380"/>
                <a:gd name="T16" fmla="*/ 151 w 167"/>
                <a:gd name="T17" fmla="*/ 366 h 380"/>
                <a:gd name="T18" fmla="*/ 167 w 167"/>
                <a:gd name="T19" fmla="*/ 362 h 380"/>
                <a:gd name="T20" fmla="*/ 46 w 167"/>
                <a:gd name="T21" fmla="*/ 0 h 380"/>
                <a:gd name="T22" fmla="*/ 0 w 167"/>
                <a:gd name="T23" fmla="*/ 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7" h="380">
                  <a:moveTo>
                    <a:pt x="0" y="0"/>
                  </a:moveTo>
                  <a:lnTo>
                    <a:pt x="0" y="378"/>
                  </a:lnTo>
                  <a:lnTo>
                    <a:pt x="13" y="380"/>
                  </a:lnTo>
                  <a:lnTo>
                    <a:pt x="32" y="380"/>
                  </a:lnTo>
                  <a:lnTo>
                    <a:pt x="55" y="378"/>
                  </a:lnTo>
                  <a:lnTo>
                    <a:pt x="81" y="376"/>
                  </a:lnTo>
                  <a:lnTo>
                    <a:pt x="106" y="373"/>
                  </a:lnTo>
                  <a:lnTo>
                    <a:pt x="130" y="369"/>
                  </a:lnTo>
                  <a:lnTo>
                    <a:pt x="151" y="366"/>
                  </a:lnTo>
                  <a:lnTo>
                    <a:pt x="167" y="362"/>
                  </a:lnTo>
                  <a:lnTo>
                    <a:pt x="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Freeform 39"/>
            <p:cNvSpPr>
              <a:spLocks/>
            </p:cNvSpPr>
            <p:nvPr/>
          </p:nvSpPr>
          <p:spPr bwMode="auto">
            <a:xfrm>
              <a:off x="3754438" y="5530850"/>
              <a:ext cx="55563" cy="300037"/>
            </a:xfrm>
            <a:custGeom>
              <a:avLst/>
              <a:gdLst>
                <a:gd name="T0" fmla="*/ 0 w 69"/>
                <a:gd name="T1" fmla="*/ 0 h 378"/>
                <a:gd name="T2" fmla="*/ 0 w 69"/>
                <a:gd name="T3" fmla="*/ 378 h 378"/>
                <a:gd name="T4" fmla="*/ 7 w 69"/>
                <a:gd name="T5" fmla="*/ 377 h 378"/>
                <a:gd name="T6" fmla="*/ 14 w 69"/>
                <a:gd name="T7" fmla="*/ 377 h 378"/>
                <a:gd name="T8" fmla="*/ 22 w 69"/>
                <a:gd name="T9" fmla="*/ 377 h 378"/>
                <a:gd name="T10" fmla="*/ 31 w 69"/>
                <a:gd name="T11" fmla="*/ 377 h 378"/>
                <a:gd name="T12" fmla="*/ 40 w 69"/>
                <a:gd name="T13" fmla="*/ 376 h 378"/>
                <a:gd name="T14" fmla="*/ 50 w 69"/>
                <a:gd name="T15" fmla="*/ 376 h 378"/>
                <a:gd name="T16" fmla="*/ 59 w 69"/>
                <a:gd name="T17" fmla="*/ 374 h 378"/>
                <a:gd name="T18" fmla="*/ 69 w 69"/>
                <a:gd name="T19" fmla="*/ 371 h 378"/>
                <a:gd name="T20" fmla="*/ 0 w 69"/>
                <a:gd name="T2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378">
                  <a:moveTo>
                    <a:pt x="0" y="0"/>
                  </a:moveTo>
                  <a:lnTo>
                    <a:pt x="0" y="378"/>
                  </a:lnTo>
                  <a:lnTo>
                    <a:pt x="7" y="377"/>
                  </a:lnTo>
                  <a:lnTo>
                    <a:pt x="14" y="377"/>
                  </a:lnTo>
                  <a:lnTo>
                    <a:pt x="22" y="377"/>
                  </a:lnTo>
                  <a:lnTo>
                    <a:pt x="31" y="377"/>
                  </a:lnTo>
                  <a:lnTo>
                    <a:pt x="40" y="376"/>
                  </a:lnTo>
                  <a:lnTo>
                    <a:pt x="50" y="376"/>
                  </a:lnTo>
                  <a:lnTo>
                    <a:pt x="59" y="374"/>
                  </a:lnTo>
                  <a:lnTo>
                    <a:pt x="69" y="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Freeform 40"/>
            <p:cNvSpPr>
              <a:spLocks/>
            </p:cNvSpPr>
            <p:nvPr/>
          </p:nvSpPr>
          <p:spPr bwMode="auto">
            <a:xfrm>
              <a:off x="3179763" y="4932363"/>
              <a:ext cx="519113" cy="530225"/>
            </a:xfrm>
            <a:custGeom>
              <a:avLst/>
              <a:gdLst>
                <a:gd name="T0" fmla="*/ 15 w 656"/>
                <a:gd name="T1" fmla="*/ 668 h 668"/>
                <a:gd name="T2" fmla="*/ 455 w 656"/>
                <a:gd name="T3" fmla="*/ 614 h 668"/>
                <a:gd name="T4" fmla="*/ 442 w 656"/>
                <a:gd name="T5" fmla="*/ 514 h 668"/>
                <a:gd name="T6" fmla="*/ 488 w 656"/>
                <a:gd name="T7" fmla="*/ 399 h 668"/>
                <a:gd name="T8" fmla="*/ 572 w 656"/>
                <a:gd name="T9" fmla="*/ 344 h 668"/>
                <a:gd name="T10" fmla="*/ 656 w 656"/>
                <a:gd name="T11" fmla="*/ 336 h 668"/>
                <a:gd name="T12" fmla="*/ 576 w 656"/>
                <a:gd name="T13" fmla="*/ 0 h 668"/>
                <a:gd name="T14" fmla="*/ 491 w 656"/>
                <a:gd name="T15" fmla="*/ 14 h 668"/>
                <a:gd name="T16" fmla="*/ 414 w 656"/>
                <a:gd name="T17" fmla="*/ 33 h 668"/>
                <a:gd name="T18" fmla="*/ 343 w 656"/>
                <a:gd name="T19" fmla="*/ 59 h 668"/>
                <a:gd name="T20" fmla="*/ 279 w 656"/>
                <a:gd name="T21" fmla="*/ 90 h 668"/>
                <a:gd name="T22" fmla="*/ 223 w 656"/>
                <a:gd name="T23" fmla="*/ 124 h 668"/>
                <a:gd name="T24" fmla="*/ 172 w 656"/>
                <a:gd name="T25" fmla="*/ 164 h 668"/>
                <a:gd name="T26" fmla="*/ 129 w 656"/>
                <a:gd name="T27" fmla="*/ 206 h 668"/>
                <a:gd name="T28" fmla="*/ 93 w 656"/>
                <a:gd name="T29" fmla="*/ 251 h 668"/>
                <a:gd name="T30" fmla="*/ 61 w 656"/>
                <a:gd name="T31" fmla="*/ 300 h 668"/>
                <a:gd name="T32" fmla="*/ 37 w 656"/>
                <a:gd name="T33" fmla="*/ 350 h 668"/>
                <a:gd name="T34" fmla="*/ 19 w 656"/>
                <a:gd name="T35" fmla="*/ 402 h 668"/>
                <a:gd name="T36" fmla="*/ 7 w 656"/>
                <a:gd name="T37" fmla="*/ 455 h 668"/>
                <a:gd name="T38" fmla="*/ 0 w 656"/>
                <a:gd name="T39" fmla="*/ 509 h 668"/>
                <a:gd name="T40" fmla="*/ 0 w 656"/>
                <a:gd name="T41" fmla="*/ 562 h 668"/>
                <a:gd name="T42" fmla="*/ 5 w 656"/>
                <a:gd name="T43" fmla="*/ 615 h 668"/>
                <a:gd name="T44" fmla="*/ 15 w 656"/>
                <a:gd name="T45" fmla="*/ 66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6" h="668">
                  <a:moveTo>
                    <a:pt x="15" y="668"/>
                  </a:moveTo>
                  <a:lnTo>
                    <a:pt x="455" y="614"/>
                  </a:lnTo>
                  <a:lnTo>
                    <a:pt x="442" y="514"/>
                  </a:lnTo>
                  <a:lnTo>
                    <a:pt x="488" y="399"/>
                  </a:lnTo>
                  <a:lnTo>
                    <a:pt x="572" y="344"/>
                  </a:lnTo>
                  <a:lnTo>
                    <a:pt x="656" y="336"/>
                  </a:lnTo>
                  <a:lnTo>
                    <a:pt x="576" y="0"/>
                  </a:lnTo>
                  <a:lnTo>
                    <a:pt x="491" y="14"/>
                  </a:lnTo>
                  <a:lnTo>
                    <a:pt x="414" y="33"/>
                  </a:lnTo>
                  <a:lnTo>
                    <a:pt x="343" y="59"/>
                  </a:lnTo>
                  <a:lnTo>
                    <a:pt x="279" y="90"/>
                  </a:lnTo>
                  <a:lnTo>
                    <a:pt x="223" y="124"/>
                  </a:lnTo>
                  <a:lnTo>
                    <a:pt x="172" y="164"/>
                  </a:lnTo>
                  <a:lnTo>
                    <a:pt x="129" y="206"/>
                  </a:lnTo>
                  <a:lnTo>
                    <a:pt x="93" y="251"/>
                  </a:lnTo>
                  <a:lnTo>
                    <a:pt x="61" y="300"/>
                  </a:lnTo>
                  <a:lnTo>
                    <a:pt x="37" y="350"/>
                  </a:lnTo>
                  <a:lnTo>
                    <a:pt x="19" y="402"/>
                  </a:lnTo>
                  <a:lnTo>
                    <a:pt x="7" y="455"/>
                  </a:lnTo>
                  <a:lnTo>
                    <a:pt x="0" y="509"/>
                  </a:lnTo>
                  <a:lnTo>
                    <a:pt x="0" y="562"/>
                  </a:lnTo>
                  <a:lnTo>
                    <a:pt x="5" y="615"/>
                  </a:lnTo>
                  <a:lnTo>
                    <a:pt x="15" y="668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Freeform 41"/>
            <p:cNvSpPr>
              <a:spLocks/>
            </p:cNvSpPr>
            <p:nvPr/>
          </p:nvSpPr>
          <p:spPr bwMode="auto">
            <a:xfrm>
              <a:off x="3176588" y="4984750"/>
              <a:ext cx="449263" cy="404812"/>
            </a:xfrm>
            <a:custGeom>
              <a:avLst/>
              <a:gdLst>
                <a:gd name="T0" fmla="*/ 321 w 566"/>
                <a:gd name="T1" fmla="*/ 0 h 509"/>
                <a:gd name="T2" fmla="*/ 566 w 566"/>
                <a:gd name="T3" fmla="*/ 286 h 509"/>
                <a:gd name="T4" fmla="*/ 475 w 566"/>
                <a:gd name="T5" fmla="*/ 355 h 509"/>
                <a:gd name="T6" fmla="*/ 460 w 566"/>
                <a:gd name="T7" fmla="*/ 447 h 509"/>
                <a:gd name="T8" fmla="*/ 460 w 566"/>
                <a:gd name="T9" fmla="*/ 509 h 509"/>
                <a:gd name="T10" fmla="*/ 0 w 566"/>
                <a:gd name="T11" fmla="*/ 509 h 509"/>
                <a:gd name="T12" fmla="*/ 0 w 566"/>
                <a:gd name="T13" fmla="*/ 483 h 509"/>
                <a:gd name="T14" fmla="*/ 1 w 566"/>
                <a:gd name="T15" fmla="*/ 454 h 509"/>
                <a:gd name="T16" fmla="*/ 3 w 566"/>
                <a:gd name="T17" fmla="*/ 424 h 509"/>
                <a:gd name="T18" fmla="*/ 9 w 566"/>
                <a:gd name="T19" fmla="*/ 392 h 509"/>
                <a:gd name="T20" fmla="*/ 16 w 566"/>
                <a:gd name="T21" fmla="*/ 358 h 509"/>
                <a:gd name="T22" fmla="*/ 25 w 566"/>
                <a:gd name="T23" fmla="*/ 325 h 509"/>
                <a:gd name="T24" fmla="*/ 38 w 566"/>
                <a:gd name="T25" fmla="*/ 290 h 509"/>
                <a:gd name="T26" fmla="*/ 54 w 566"/>
                <a:gd name="T27" fmla="*/ 256 h 509"/>
                <a:gd name="T28" fmla="*/ 73 w 566"/>
                <a:gd name="T29" fmla="*/ 220 h 509"/>
                <a:gd name="T30" fmla="*/ 96 w 566"/>
                <a:gd name="T31" fmla="*/ 185 h 509"/>
                <a:gd name="T32" fmla="*/ 122 w 566"/>
                <a:gd name="T33" fmla="*/ 152 h 509"/>
                <a:gd name="T34" fmla="*/ 152 w 566"/>
                <a:gd name="T35" fmla="*/ 118 h 509"/>
                <a:gd name="T36" fmla="*/ 188 w 566"/>
                <a:gd name="T37" fmla="*/ 86 h 509"/>
                <a:gd name="T38" fmla="*/ 227 w 566"/>
                <a:gd name="T39" fmla="*/ 56 h 509"/>
                <a:gd name="T40" fmla="*/ 272 w 566"/>
                <a:gd name="T41" fmla="*/ 26 h 509"/>
                <a:gd name="T42" fmla="*/ 321 w 566"/>
                <a:gd name="T43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6" h="509">
                  <a:moveTo>
                    <a:pt x="321" y="0"/>
                  </a:moveTo>
                  <a:lnTo>
                    <a:pt x="566" y="286"/>
                  </a:lnTo>
                  <a:lnTo>
                    <a:pt x="475" y="355"/>
                  </a:lnTo>
                  <a:lnTo>
                    <a:pt x="460" y="447"/>
                  </a:lnTo>
                  <a:lnTo>
                    <a:pt x="460" y="509"/>
                  </a:lnTo>
                  <a:lnTo>
                    <a:pt x="0" y="509"/>
                  </a:lnTo>
                  <a:lnTo>
                    <a:pt x="0" y="483"/>
                  </a:lnTo>
                  <a:lnTo>
                    <a:pt x="1" y="454"/>
                  </a:lnTo>
                  <a:lnTo>
                    <a:pt x="3" y="424"/>
                  </a:lnTo>
                  <a:lnTo>
                    <a:pt x="9" y="392"/>
                  </a:lnTo>
                  <a:lnTo>
                    <a:pt x="16" y="358"/>
                  </a:lnTo>
                  <a:lnTo>
                    <a:pt x="25" y="325"/>
                  </a:lnTo>
                  <a:lnTo>
                    <a:pt x="38" y="290"/>
                  </a:lnTo>
                  <a:lnTo>
                    <a:pt x="54" y="256"/>
                  </a:lnTo>
                  <a:lnTo>
                    <a:pt x="73" y="220"/>
                  </a:lnTo>
                  <a:lnTo>
                    <a:pt x="96" y="185"/>
                  </a:lnTo>
                  <a:lnTo>
                    <a:pt x="122" y="152"/>
                  </a:lnTo>
                  <a:lnTo>
                    <a:pt x="152" y="118"/>
                  </a:lnTo>
                  <a:lnTo>
                    <a:pt x="188" y="86"/>
                  </a:lnTo>
                  <a:lnTo>
                    <a:pt x="227" y="56"/>
                  </a:lnTo>
                  <a:lnTo>
                    <a:pt x="272" y="26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Freeform 42"/>
            <p:cNvSpPr>
              <a:spLocks/>
            </p:cNvSpPr>
            <p:nvPr/>
          </p:nvSpPr>
          <p:spPr bwMode="auto">
            <a:xfrm>
              <a:off x="3286125" y="5019675"/>
              <a:ext cx="298450" cy="254000"/>
            </a:xfrm>
            <a:custGeom>
              <a:avLst/>
              <a:gdLst>
                <a:gd name="T0" fmla="*/ 107 w 377"/>
                <a:gd name="T1" fmla="*/ 0 h 319"/>
                <a:gd name="T2" fmla="*/ 377 w 377"/>
                <a:gd name="T3" fmla="*/ 280 h 319"/>
                <a:gd name="T4" fmla="*/ 354 w 377"/>
                <a:gd name="T5" fmla="*/ 319 h 319"/>
                <a:gd name="T6" fmla="*/ 0 w 377"/>
                <a:gd name="T7" fmla="*/ 94 h 319"/>
                <a:gd name="T8" fmla="*/ 13 w 377"/>
                <a:gd name="T9" fmla="*/ 79 h 319"/>
                <a:gd name="T10" fmla="*/ 27 w 377"/>
                <a:gd name="T11" fmla="*/ 65 h 319"/>
                <a:gd name="T12" fmla="*/ 39 w 377"/>
                <a:gd name="T13" fmla="*/ 54 h 319"/>
                <a:gd name="T14" fmla="*/ 52 w 377"/>
                <a:gd name="T15" fmla="*/ 41 h 319"/>
                <a:gd name="T16" fmla="*/ 66 w 377"/>
                <a:gd name="T17" fmla="*/ 31 h 319"/>
                <a:gd name="T18" fmla="*/ 80 w 377"/>
                <a:gd name="T19" fmla="*/ 20 h 319"/>
                <a:gd name="T20" fmla="*/ 93 w 377"/>
                <a:gd name="T21" fmla="*/ 10 h 319"/>
                <a:gd name="T22" fmla="*/ 107 w 377"/>
                <a:gd name="T2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7" h="319">
                  <a:moveTo>
                    <a:pt x="107" y="0"/>
                  </a:moveTo>
                  <a:lnTo>
                    <a:pt x="377" y="280"/>
                  </a:lnTo>
                  <a:lnTo>
                    <a:pt x="354" y="319"/>
                  </a:lnTo>
                  <a:lnTo>
                    <a:pt x="0" y="94"/>
                  </a:lnTo>
                  <a:lnTo>
                    <a:pt x="13" y="79"/>
                  </a:lnTo>
                  <a:lnTo>
                    <a:pt x="27" y="65"/>
                  </a:lnTo>
                  <a:lnTo>
                    <a:pt x="39" y="54"/>
                  </a:lnTo>
                  <a:lnTo>
                    <a:pt x="52" y="41"/>
                  </a:lnTo>
                  <a:lnTo>
                    <a:pt x="66" y="31"/>
                  </a:lnTo>
                  <a:lnTo>
                    <a:pt x="80" y="20"/>
                  </a:lnTo>
                  <a:lnTo>
                    <a:pt x="93" y="1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Freeform 43"/>
            <p:cNvSpPr>
              <a:spLocks/>
            </p:cNvSpPr>
            <p:nvPr/>
          </p:nvSpPr>
          <p:spPr bwMode="auto">
            <a:xfrm>
              <a:off x="3189288" y="5211763"/>
              <a:ext cx="363538" cy="109537"/>
            </a:xfrm>
            <a:custGeom>
              <a:avLst/>
              <a:gdLst>
                <a:gd name="T0" fmla="*/ 20 w 459"/>
                <a:gd name="T1" fmla="*/ 0 h 138"/>
                <a:gd name="T2" fmla="*/ 459 w 459"/>
                <a:gd name="T3" fmla="*/ 130 h 138"/>
                <a:gd name="T4" fmla="*/ 454 w 459"/>
                <a:gd name="T5" fmla="*/ 135 h 138"/>
                <a:gd name="T6" fmla="*/ 439 w 459"/>
                <a:gd name="T7" fmla="*/ 138 h 138"/>
                <a:gd name="T8" fmla="*/ 416 w 459"/>
                <a:gd name="T9" fmla="*/ 138 h 138"/>
                <a:gd name="T10" fmla="*/ 387 w 459"/>
                <a:gd name="T11" fmla="*/ 135 h 138"/>
                <a:gd name="T12" fmla="*/ 353 w 459"/>
                <a:gd name="T13" fmla="*/ 131 h 138"/>
                <a:gd name="T14" fmla="*/ 313 w 459"/>
                <a:gd name="T15" fmla="*/ 125 h 138"/>
                <a:gd name="T16" fmla="*/ 272 w 459"/>
                <a:gd name="T17" fmla="*/ 118 h 138"/>
                <a:gd name="T18" fmla="*/ 229 w 459"/>
                <a:gd name="T19" fmla="*/ 110 h 138"/>
                <a:gd name="T20" fmla="*/ 187 w 459"/>
                <a:gd name="T21" fmla="*/ 101 h 138"/>
                <a:gd name="T22" fmla="*/ 145 w 459"/>
                <a:gd name="T23" fmla="*/ 93 h 138"/>
                <a:gd name="T24" fmla="*/ 106 w 459"/>
                <a:gd name="T25" fmla="*/ 85 h 138"/>
                <a:gd name="T26" fmla="*/ 71 w 459"/>
                <a:gd name="T27" fmla="*/ 77 h 138"/>
                <a:gd name="T28" fmla="*/ 43 w 459"/>
                <a:gd name="T29" fmla="*/ 70 h 138"/>
                <a:gd name="T30" fmla="*/ 20 w 459"/>
                <a:gd name="T31" fmla="*/ 65 h 138"/>
                <a:gd name="T32" fmla="*/ 5 w 459"/>
                <a:gd name="T33" fmla="*/ 62 h 138"/>
                <a:gd name="T34" fmla="*/ 0 w 459"/>
                <a:gd name="T35" fmla="*/ 61 h 138"/>
                <a:gd name="T36" fmla="*/ 20 w 459"/>
                <a:gd name="T3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9" h="138">
                  <a:moveTo>
                    <a:pt x="20" y="0"/>
                  </a:moveTo>
                  <a:lnTo>
                    <a:pt x="459" y="130"/>
                  </a:lnTo>
                  <a:lnTo>
                    <a:pt x="454" y="135"/>
                  </a:lnTo>
                  <a:lnTo>
                    <a:pt x="439" y="138"/>
                  </a:lnTo>
                  <a:lnTo>
                    <a:pt x="416" y="138"/>
                  </a:lnTo>
                  <a:lnTo>
                    <a:pt x="387" y="135"/>
                  </a:lnTo>
                  <a:lnTo>
                    <a:pt x="353" y="131"/>
                  </a:lnTo>
                  <a:lnTo>
                    <a:pt x="313" y="125"/>
                  </a:lnTo>
                  <a:lnTo>
                    <a:pt x="272" y="118"/>
                  </a:lnTo>
                  <a:lnTo>
                    <a:pt x="229" y="110"/>
                  </a:lnTo>
                  <a:lnTo>
                    <a:pt x="187" y="101"/>
                  </a:lnTo>
                  <a:lnTo>
                    <a:pt x="145" y="93"/>
                  </a:lnTo>
                  <a:lnTo>
                    <a:pt x="106" y="85"/>
                  </a:lnTo>
                  <a:lnTo>
                    <a:pt x="71" y="77"/>
                  </a:lnTo>
                  <a:lnTo>
                    <a:pt x="43" y="70"/>
                  </a:lnTo>
                  <a:lnTo>
                    <a:pt x="20" y="65"/>
                  </a:lnTo>
                  <a:lnTo>
                    <a:pt x="5" y="62"/>
                  </a:lnTo>
                  <a:lnTo>
                    <a:pt x="0" y="6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Freeform 44"/>
            <p:cNvSpPr>
              <a:spLocks/>
            </p:cNvSpPr>
            <p:nvPr/>
          </p:nvSpPr>
          <p:spPr bwMode="auto">
            <a:xfrm>
              <a:off x="3757613" y="4938713"/>
              <a:ext cx="203200" cy="292100"/>
            </a:xfrm>
            <a:custGeom>
              <a:avLst/>
              <a:gdLst>
                <a:gd name="T0" fmla="*/ 0 w 255"/>
                <a:gd name="T1" fmla="*/ 365 h 368"/>
                <a:gd name="T2" fmla="*/ 50 w 255"/>
                <a:gd name="T3" fmla="*/ 0 h 368"/>
                <a:gd name="T4" fmla="*/ 64 w 255"/>
                <a:gd name="T5" fmla="*/ 2 h 368"/>
                <a:gd name="T6" fmla="*/ 78 w 255"/>
                <a:gd name="T7" fmla="*/ 6 h 368"/>
                <a:gd name="T8" fmla="*/ 92 w 255"/>
                <a:gd name="T9" fmla="*/ 9 h 368"/>
                <a:gd name="T10" fmla="*/ 104 w 255"/>
                <a:gd name="T11" fmla="*/ 13 h 368"/>
                <a:gd name="T12" fmla="*/ 117 w 255"/>
                <a:gd name="T13" fmla="*/ 16 h 368"/>
                <a:gd name="T14" fmla="*/ 130 w 255"/>
                <a:gd name="T15" fmla="*/ 20 h 368"/>
                <a:gd name="T16" fmla="*/ 142 w 255"/>
                <a:gd name="T17" fmla="*/ 23 h 368"/>
                <a:gd name="T18" fmla="*/ 155 w 255"/>
                <a:gd name="T19" fmla="*/ 28 h 368"/>
                <a:gd name="T20" fmla="*/ 167 w 255"/>
                <a:gd name="T21" fmla="*/ 31 h 368"/>
                <a:gd name="T22" fmla="*/ 179 w 255"/>
                <a:gd name="T23" fmla="*/ 36 h 368"/>
                <a:gd name="T24" fmla="*/ 192 w 255"/>
                <a:gd name="T25" fmla="*/ 40 h 368"/>
                <a:gd name="T26" fmla="*/ 203 w 255"/>
                <a:gd name="T27" fmla="*/ 45 h 368"/>
                <a:gd name="T28" fmla="*/ 216 w 255"/>
                <a:gd name="T29" fmla="*/ 50 h 368"/>
                <a:gd name="T30" fmla="*/ 229 w 255"/>
                <a:gd name="T31" fmla="*/ 55 h 368"/>
                <a:gd name="T32" fmla="*/ 243 w 255"/>
                <a:gd name="T33" fmla="*/ 60 h 368"/>
                <a:gd name="T34" fmla="*/ 255 w 255"/>
                <a:gd name="T35" fmla="*/ 66 h 368"/>
                <a:gd name="T36" fmla="*/ 66 w 255"/>
                <a:gd name="T37" fmla="*/ 368 h 368"/>
                <a:gd name="T38" fmla="*/ 0 w 255"/>
                <a:gd name="T39" fmla="*/ 365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5" h="368">
                  <a:moveTo>
                    <a:pt x="0" y="365"/>
                  </a:moveTo>
                  <a:lnTo>
                    <a:pt x="50" y="0"/>
                  </a:lnTo>
                  <a:lnTo>
                    <a:pt x="64" y="2"/>
                  </a:lnTo>
                  <a:lnTo>
                    <a:pt x="78" y="6"/>
                  </a:lnTo>
                  <a:lnTo>
                    <a:pt x="92" y="9"/>
                  </a:lnTo>
                  <a:lnTo>
                    <a:pt x="104" y="13"/>
                  </a:lnTo>
                  <a:lnTo>
                    <a:pt x="117" y="16"/>
                  </a:lnTo>
                  <a:lnTo>
                    <a:pt x="130" y="20"/>
                  </a:lnTo>
                  <a:lnTo>
                    <a:pt x="142" y="23"/>
                  </a:lnTo>
                  <a:lnTo>
                    <a:pt x="155" y="28"/>
                  </a:lnTo>
                  <a:lnTo>
                    <a:pt x="167" y="31"/>
                  </a:lnTo>
                  <a:lnTo>
                    <a:pt x="179" y="36"/>
                  </a:lnTo>
                  <a:lnTo>
                    <a:pt x="192" y="40"/>
                  </a:lnTo>
                  <a:lnTo>
                    <a:pt x="203" y="45"/>
                  </a:lnTo>
                  <a:lnTo>
                    <a:pt x="216" y="50"/>
                  </a:lnTo>
                  <a:lnTo>
                    <a:pt x="229" y="55"/>
                  </a:lnTo>
                  <a:lnTo>
                    <a:pt x="243" y="60"/>
                  </a:lnTo>
                  <a:lnTo>
                    <a:pt x="255" y="66"/>
                  </a:lnTo>
                  <a:lnTo>
                    <a:pt x="66" y="368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Freeform 45"/>
            <p:cNvSpPr>
              <a:spLocks/>
            </p:cNvSpPr>
            <p:nvPr/>
          </p:nvSpPr>
          <p:spPr bwMode="auto">
            <a:xfrm>
              <a:off x="3727450" y="5194300"/>
              <a:ext cx="207963" cy="342900"/>
            </a:xfrm>
            <a:custGeom>
              <a:avLst/>
              <a:gdLst>
                <a:gd name="T0" fmla="*/ 0 w 260"/>
                <a:gd name="T1" fmla="*/ 430 h 432"/>
                <a:gd name="T2" fmla="*/ 7 w 260"/>
                <a:gd name="T3" fmla="*/ 432 h 432"/>
                <a:gd name="T4" fmla="*/ 13 w 260"/>
                <a:gd name="T5" fmla="*/ 432 h 432"/>
                <a:gd name="T6" fmla="*/ 42 w 260"/>
                <a:gd name="T7" fmla="*/ 430 h 432"/>
                <a:gd name="T8" fmla="*/ 70 w 260"/>
                <a:gd name="T9" fmla="*/ 426 h 432"/>
                <a:gd name="T10" fmla="*/ 95 w 260"/>
                <a:gd name="T11" fmla="*/ 420 h 432"/>
                <a:gd name="T12" fmla="*/ 121 w 260"/>
                <a:gd name="T13" fmla="*/ 412 h 432"/>
                <a:gd name="T14" fmla="*/ 144 w 260"/>
                <a:gd name="T15" fmla="*/ 400 h 432"/>
                <a:gd name="T16" fmla="*/ 166 w 260"/>
                <a:gd name="T17" fmla="*/ 388 h 432"/>
                <a:gd name="T18" fmla="*/ 185 w 260"/>
                <a:gd name="T19" fmla="*/ 374 h 432"/>
                <a:gd name="T20" fmla="*/ 204 w 260"/>
                <a:gd name="T21" fmla="*/ 358 h 432"/>
                <a:gd name="T22" fmla="*/ 228 w 260"/>
                <a:gd name="T23" fmla="*/ 329 h 432"/>
                <a:gd name="T24" fmla="*/ 245 w 260"/>
                <a:gd name="T25" fmla="*/ 297 h 432"/>
                <a:gd name="T26" fmla="*/ 257 w 260"/>
                <a:gd name="T27" fmla="*/ 262 h 432"/>
                <a:gd name="T28" fmla="*/ 260 w 260"/>
                <a:gd name="T29" fmla="*/ 226 h 432"/>
                <a:gd name="T30" fmla="*/ 259 w 260"/>
                <a:gd name="T31" fmla="*/ 210 h 432"/>
                <a:gd name="T32" fmla="*/ 257 w 260"/>
                <a:gd name="T33" fmla="*/ 195 h 432"/>
                <a:gd name="T34" fmla="*/ 245 w 260"/>
                <a:gd name="T35" fmla="*/ 154 h 432"/>
                <a:gd name="T36" fmla="*/ 224 w 260"/>
                <a:gd name="T37" fmla="*/ 116 h 432"/>
                <a:gd name="T38" fmla="*/ 197 w 260"/>
                <a:gd name="T39" fmla="*/ 82 h 432"/>
                <a:gd name="T40" fmla="*/ 162 w 260"/>
                <a:gd name="T41" fmla="*/ 54 h 432"/>
                <a:gd name="T42" fmla="*/ 126 w 260"/>
                <a:gd name="T43" fmla="*/ 32 h 432"/>
                <a:gd name="T44" fmla="*/ 86 w 260"/>
                <a:gd name="T45" fmla="*/ 16 h 432"/>
                <a:gd name="T46" fmla="*/ 43 w 260"/>
                <a:gd name="T47" fmla="*/ 4 h 432"/>
                <a:gd name="T48" fmla="*/ 0 w 260"/>
                <a:gd name="T49" fmla="*/ 0 h 432"/>
                <a:gd name="T50" fmla="*/ 8 w 260"/>
                <a:gd name="T51" fmla="*/ 125 h 432"/>
                <a:gd name="T52" fmla="*/ 25 w 260"/>
                <a:gd name="T53" fmla="*/ 127 h 432"/>
                <a:gd name="T54" fmla="*/ 41 w 260"/>
                <a:gd name="T55" fmla="*/ 133 h 432"/>
                <a:gd name="T56" fmla="*/ 56 w 260"/>
                <a:gd name="T57" fmla="*/ 140 h 432"/>
                <a:gd name="T58" fmla="*/ 70 w 260"/>
                <a:gd name="T59" fmla="*/ 150 h 432"/>
                <a:gd name="T60" fmla="*/ 83 w 260"/>
                <a:gd name="T61" fmla="*/ 163 h 432"/>
                <a:gd name="T62" fmla="*/ 92 w 260"/>
                <a:gd name="T63" fmla="*/ 177 h 432"/>
                <a:gd name="T64" fmla="*/ 98 w 260"/>
                <a:gd name="T65" fmla="*/ 193 h 432"/>
                <a:gd name="T66" fmla="*/ 101 w 260"/>
                <a:gd name="T67" fmla="*/ 218 h 432"/>
                <a:gd name="T68" fmla="*/ 91 w 260"/>
                <a:gd name="T69" fmla="*/ 251 h 432"/>
                <a:gd name="T70" fmla="*/ 73 w 260"/>
                <a:gd name="T71" fmla="*/ 270 h 432"/>
                <a:gd name="T72" fmla="*/ 56 w 260"/>
                <a:gd name="T73" fmla="*/ 282 h 432"/>
                <a:gd name="T74" fmla="*/ 38 w 260"/>
                <a:gd name="T75" fmla="*/ 289 h 432"/>
                <a:gd name="T76" fmla="*/ 16 w 260"/>
                <a:gd name="T77" fmla="*/ 293 h 432"/>
                <a:gd name="T78" fmla="*/ 3 w 260"/>
                <a:gd name="T79" fmla="*/ 293 h 432"/>
                <a:gd name="T80" fmla="*/ 1 w 260"/>
                <a:gd name="T81" fmla="*/ 293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0" h="432">
                  <a:moveTo>
                    <a:pt x="0" y="293"/>
                  </a:moveTo>
                  <a:lnTo>
                    <a:pt x="0" y="430"/>
                  </a:lnTo>
                  <a:lnTo>
                    <a:pt x="3" y="432"/>
                  </a:lnTo>
                  <a:lnTo>
                    <a:pt x="7" y="432"/>
                  </a:lnTo>
                  <a:lnTo>
                    <a:pt x="10" y="432"/>
                  </a:lnTo>
                  <a:lnTo>
                    <a:pt x="13" y="432"/>
                  </a:lnTo>
                  <a:lnTo>
                    <a:pt x="27" y="432"/>
                  </a:lnTo>
                  <a:lnTo>
                    <a:pt x="42" y="430"/>
                  </a:lnTo>
                  <a:lnTo>
                    <a:pt x="56" y="428"/>
                  </a:lnTo>
                  <a:lnTo>
                    <a:pt x="70" y="426"/>
                  </a:lnTo>
                  <a:lnTo>
                    <a:pt x="83" y="423"/>
                  </a:lnTo>
                  <a:lnTo>
                    <a:pt x="95" y="420"/>
                  </a:lnTo>
                  <a:lnTo>
                    <a:pt x="108" y="417"/>
                  </a:lnTo>
                  <a:lnTo>
                    <a:pt x="121" y="412"/>
                  </a:lnTo>
                  <a:lnTo>
                    <a:pt x="132" y="406"/>
                  </a:lnTo>
                  <a:lnTo>
                    <a:pt x="144" y="400"/>
                  </a:lnTo>
                  <a:lnTo>
                    <a:pt x="155" y="395"/>
                  </a:lnTo>
                  <a:lnTo>
                    <a:pt x="166" y="388"/>
                  </a:lnTo>
                  <a:lnTo>
                    <a:pt x="176" y="381"/>
                  </a:lnTo>
                  <a:lnTo>
                    <a:pt x="185" y="374"/>
                  </a:lnTo>
                  <a:lnTo>
                    <a:pt x="194" y="366"/>
                  </a:lnTo>
                  <a:lnTo>
                    <a:pt x="204" y="358"/>
                  </a:lnTo>
                  <a:lnTo>
                    <a:pt x="216" y="344"/>
                  </a:lnTo>
                  <a:lnTo>
                    <a:pt x="228" y="329"/>
                  </a:lnTo>
                  <a:lnTo>
                    <a:pt x="237" y="313"/>
                  </a:lnTo>
                  <a:lnTo>
                    <a:pt x="245" y="297"/>
                  </a:lnTo>
                  <a:lnTo>
                    <a:pt x="252" y="279"/>
                  </a:lnTo>
                  <a:lnTo>
                    <a:pt x="257" y="262"/>
                  </a:lnTo>
                  <a:lnTo>
                    <a:pt x="259" y="245"/>
                  </a:lnTo>
                  <a:lnTo>
                    <a:pt x="260" y="226"/>
                  </a:lnTo>
                  <a:lnTo>
                    <a:pt x="260" y="218"/>
                  </a:lnTo>
                  <a:lnTo>
                    <a:pt x="259" y="210"/>
                  </a:lnTo>
                  <a:lnTo>
                    <a:pt x="258" y="202"/>
                  </a:lnTo>
                  <a:lnTo>
                    <a:pt x="257" y="195"/>
                  </a:lnTo>
                  <a:lnTo>
                    <a:pt x="252" y="175"/>
                  </a:lnTo>
                  <a:lnTo>
                    <a:pt x="245" y="154"/>
                  </a:lnTo>
                  <a:lnTo>
                    <a:pt x="236" y="134"/>
                  </a:lnTo>
                  <a:lnTo>
                    <a:pt x="224" y="116"/>
                  </a:lnTo>
                  <a:lnTo>
                    <a:pt x="212" y="99"/>
                  </a:lnTo>
                  <a:lnTo>
                    <a:pt x="197" y="82"/>
                  </a:lnTo>
                  <a:lnTo>
                    <a:pt x="181" y="67"/>
                  </a:lnTo>
                  <a:lnTo>
                    <a:pt x="162" y="54"/>
                  </a:lnTo>
                  <a:lnTo>
                    <a:pt x="145" y="42"/>
                  </a:lnTo>
                  <a:lnTo>
                    <a:pt x="126" y="32"/>
                  </a:lnTo>
                  <a:lnTo>
                    <a:pt x="107" y="23"/>
                  </a:lnTo>
                  <a:lnTo>
                    <a:pt x="86" y="16"/>
                  </a:lnTo>
                  <a:lnTo>
                    <a:pt x="65" y="9"/>
                  </a:lnTo>
                  <a:lnTo>
                    <a:pt x="43" y="4"/>
                  </a:lnTo>
                  <a:lnTo>
                    <a:pt x="22" y="1"/>
                  </a:lnTo>
                  <a:lnTo>
                    <a:pt x="0" y="0"/>
                  </a:lnTo>
                  <a:lnTo>
                    <a:pt x="0" y="124"/>
                  </a:lnTo>
                  <a:lnTo>
                    <a:pt x="8" y="125"/>
                  </a:lnTo>
                  <a:lnTo>
                    <a:pt x="17" y="126"/>
                  </a:lnTo>
                  <a:lnTo>
                    <a:pt x="25" y="127"/>
                  </a:lnTo>
                  <a:lnTo>
                    <a:pt x="33" y="130"/>
                  </a:lnTo>
                  <a:lnTo>
                    <a:pt x="41" y="133"/>
                  </a:lnTo>
                  <a:lnTo>
                    <a:pt x="49" y="137"/>
                  </a:lnTo>
                  <a:lnTo>
                    <a:pt x="56" y="140"/>
                  </a:lnTo>
                  <a:lnTo>
                    <a:pt x="63" y="145"/>
                  </a:lnTo>
                  <a:lnTo>
                    <a:pt x="70" y="150"/>
                  </a:lnTo>
                  <a:lnTo>
                    <a:pt x="77" y="156"/>
                  </a:lnTo>
                  <a:lnTo>
                    <a:pt x="83" y="163"/>
                  </a:lnTo>
                  <a:lnTo>
                    <a:pt x="87" y="169"/>
                  </a:lnTo>
                  <a:lnTo>
                    <a:pt x="92" y="177"/>
                  </a:lnTo>
                  <a:lnTo>
                    <a:pt x="95" y="185"/>
                  </a:lnTo>
                  <a:lnTo>
                    <a:pt x="98" y="193"/>
                  </a:lnTo>
                  <a:lnTo>
                    <a:pt x="100" y="201"/>
                  </a:lnTo>
                  <a:lnTo>
                    <a:pt x="101" y="218"/>
                  </a:lnTo>
                  <a:lnTo>
                    <a:pt x="98" y="235"/>
                  </a:lnTo>
                  <a:lnTo>
                    <a:pt x="91" y="251"/>
                  </a:lnTo>
                  <a:lnTo>
                    <a:pt x="80" y="264"/>
                  </a:lnTo>
                  <a:lnTo>
                    <a:pt x="73" y="270"/>
                  </a:lnTo>
                  <a:lnTo>
                    <a:pt x="65" y="276"/>
                  </a:lnTo>
                  <a:lnTo>
                    <a:pt x="56" y="282"/>
                  </a:lnTo>
                  <a:lnTo>
                    <a:pt x="47" y="285"/>
                  </a:lnTo>
                  <a:lnTo>
                    <a:pt x="38" y="289"/>
                  </a:lnTo>
                  <a:lnTo>
                    <a:pt x="26" y="291"/>
                  </a:lnTo>
                  <a:lnTo>
                    <a:pt x="16" y="293"/>
                  </a:lnTo>
                  <a:lnTo>
                    <a:pt x="4" y="293"/>
                  </a:lnTo>
                  <a:lnTo>
                    <a:pt x="3" y="293"/>
                  </a:lnTo>
                  <a:lnTo>
                    <a:pt x="2" y="293"/>
                  </a:lnTo>
                  <a:lnTo>
                    <a:pt x="1" y="293"/>
                  </a:lnTo>
                  <a:lnTo>
                    <a:pt x="0" y="293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5" name="Freeform 46"/>
            <p:cNvSpPr>
              <a:spLocks/>
            </p:cNvSpPr>
            <p:nvPr/>
          </p:nvSpPr>
          <p:spPr bwMode="auto">
            <a:xfrm>
              <a:off x="3522663" y="5192713"/>
              <a:ext cx="204788" cy="342900"/>
            </a:xfrm>
            <a:custGeom>
              <a:avLst/>
              <a:gdLst>
                <a:gd name="T0" fmla="*/ 260 w 260"/>
                <a:gd name="T1" fmla="*/ 2 h 432"/>
                <a:gd name="T2" fmla="*/ 254 w 260"/>
                <a:gd name="T3" fmla="*/ 0 h 432"/>
                <a:gd name="T4" fmla="*/ 247 w 260"/>
                <a:gd name="T5" fmla="*/ 0 h 432"/>
                <a:gd name="T6" fmla="*/ 199 w 260"/>
                <a:gd name="T7" fmla="*/ 4 h 432"/>
                <a:gd name="T8" fmla="*/ 155 w 260"/>
                <a:gd name="T9" fmla="*/ 15 h 432"/>
                <a:gd name="T10" fmla="*/ 114 w 260"/>
                <a:gd name="T11" fmla="*/ 33 h 432"/>
                <a:gd name="T12" fmla="*/ 79 w 260"/>
                <a:gd name="T13" fmla="*/ 56 h 432"/>
                <a:gd name="T14" fmla="*/ 48 w 260"/>
                <a:gd name="T15" fmla="*/ 84 h 432"/>
                <a:gd name="T16" fmla="*/ 25 w 260"/>
                <a:gd name="T17" fmla="*/ 118 h 432"/>
                <a:gd name="T18" fmla="*/ 7 w 260"/>
                <a:gd name="T19" fmla="*/ 156 h 432"/>
                <a:gd name="T20" fmla="*/ 0 w 260"/>
                <a:gd name="T21" fmla="*/ 197 h 432"/>
                <a:gd name="T22" fmla="*/ 0 w 260"/>
                <a:gd name="T23" fmla="*/ 200 h 432"/>
                <a:gd name="T24" fmla="*/ 0 w 260"/>
                <a:gd name="T25" fmla="*/ 202 h 432"/>
                <a:gd name="T26" fmla="*/ 2 w 260"/>
                <a:gd name="T27" fmla="*/ 231 h 432"/>
                <a:gd name="T28" fmla="*/ 12 w 260"/>
                <a:gd name="T29" fmla="*/ 271 h 432"/>
                <a:gd name="T30" fmla="*/ 32 w 260"/>
                <a:gd name="T31" fmla="*/ 309 h 432"/>
                <a:gd name="T32" fmla="*/ 58 w 260"/>
                <a:gd name="T33" fmla="*/ 344 h 432"/>
                <a:gd name="T34" fmla="*/ 83 w 260"/>
                <a:gd name="T35" fmla="*/ 367 h 432"/>
                <a:gd name="T36" fmla="*/ 103 w 260"/>
                <a:gd name="T37" fmla="*/ 382 h 432"/>
                <a:gd name="T38" fmla="*/ 124 w 260"/>
                <a:gd name="T39" fmla="*/ 394 h 432"/>
                <a:gd name="T40" fmla="*/ 146 w 260"/>
                <a:gd name="T41" fmla="*/ 406 h 432"/>
                <a:gd name="T42" fmla="*/ 170 w 260"/>
                <a:gd name="T43" fmla="*/ 415 h 432"/>
                <a:gd name="T44" fmla="*/ 194 w 260"/>
                <a:gd name="T45" fmla="*/ 423 h 432"/>
                <a:gd name="T46" fmla="*/ 219 w 260"/>
                <a:gd name="T47" fmla="*/ 428 h 432"/>
                <a:gd name="T48" fmla="*/ 246 w 260"/>
                <a:gd name="T49" fmla="*/ 431 h 432"/>
                <a:gd name="T50" fmla="*/ 260 w 260"/>
                <a:gd name="T51" fmla="*/ 295 h 432"/>
                <a:gd name="T52" fmla="*/ 239 w 260"/>
                <a:gd name="T53" fmla="*/ 293 h 432"/>
                <a:gd name="T54" fmla="*/ 219 w 260"/>
                <a:gd name="T55" fmla="*/ 286 h 432"/>
                <a:gd name="T56" fmla="*/ 202 w 260"/>
                <a:gd name="T57" fmla="*/ 278 h 432"/>
                <a:gd name="T58" fmla="*/ 187 w 260"/>
                <a:gd name="T59" fmla="*/ 266 h 432"/>
                <a:gd name="T60" fmla="*/ 165 w 260"/>
                <a:gd name="T61" fmla="*/ 237 h 432"/>
                <a:gd name="T62" fmla="*/ 158 w 260"/>
                <a:gd name="T63" fmla="*/ 203 h 432"/>
                <a:gd name="T64" fmla="*/ 167 w 260"/>
                <a:gd name="T65" fmla="*/ 171 h 432"/>
                <a:gd name="T66" fmla="*/ 188 w 260"/>
                <a:gd name="T67" fmla="*/ 147 h 432"/>
                <a:gd name="T68" fmla="*/ 202 w 260"/>
                <a:gd name="T69" fmla="*/ 139 h 432"/>
                <a:gd name="T70" fmla="*/ 218 w 260"/>
                <a:gd name="T71" fmla="*/ 132 h 432"/>
                <a:gd name="T72" fmla="*/ 235 w 260"/>
                <a:gd name="T73" fmla="*/ 127 h 432"/>
                <a:gd name="T74" fmla="*/ 254 w 260"/>
                <a:gd name="T75" fmla="*/ 126 h 432"/>
                <a:gd name="T76" fmla="*/ 257 w 260"/>
                <a:gd name="T77" fmla="*/ 126 h 432"/>
                <a:gd name="T78" fmla="*/ 260 w 260"/>
                <a:gd name="T79" fmla="*/ 126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0" h="432">
                  <a:moveTo>
                    <a:pt x="260" y="126"/>
                  </a:moveTo>
                  <a:lnTo>
                    <a:pt x="260" y="2"/>
                  </a:lnTo>
                  <a:lnTo>
                    <a:pt x="256" y="2"/>
                  </a:lnTo>
                  <a:lnTo>
                    <a:pt x="254" y="0"/>
                  </a:lnTo>
                  <a:lnTo>
                    <a:pt x="250" y="0"/>
                  </a:lnTo>
                  <a:lnTo>
                    <a:pt x="247" y="0"/>
                  </a:lnTo>
                  <a:lnTo>
                    <a:pt x="223" y="2"/>
                  </a:lnTo>
                  <a:lnTo>
                    <a:pt x="199" y="4"/>
                  </a:lnTo>
                  <a:lnTo>
                    <a:pt x="177" y="8"/>
                  </a:lnTo>
                  <a:lnTo>
                    <a:pt x="155" y="15"/>
                  </a:lnTo>
                  <a:lnTo>
                    <a:pt x="134" y="23"/>
                  </a:lnTo>
                  <a:lnTo>
                    <a:pt x="114" y="33"/>
                  </a:lnTo>
                  <a:lnTo>
                    <a:pt x="96" y="43"/>
                  </a:lnTo>
                  <a:lnTo>
                    <a:pt x="79" y="56"/>
                  </a:lnTo>
                  <a:lnTo>
                    <a:pt x="63" y="69"/>
                  </a:lnTo>
                  <a:lnTo>
                    <a:pt x="48" y="84"/>
                  </a:lnTo>
                  <a:lnTo>
                    <a:pt x="35" y="101"/>
                  </a:lnTo>
                  <a:lnTo>
                    <a:pt x="25" y="118"/>
                  </a:lnTo>
                  <a:lnTo>
                    <a:pt x="15" y="136"/>
                  </a:lnTo>
                  <a:lnTo>
                    <a:pt x="7" y="156"/>
                  </a:lnTo>
                  <a:lnTo>
                    <a:pt x="3" y="177"/>
                  </a:lnTo>
                  <a:lnTo>
                    <a:pt x="0" y="197"/>
                  </a:lnTo>
                  <a:lnTo>
                    <a:pt x="0" y="199"/>
                  </a:lnTo>
                  <a:lnTo>
                    <a:pt x="0" y="200"/>
                  </a:lnTo>
                  <a:lnTo>
                    <a:pt x="0" y="201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2" y="231"/>
                  </a:lnTo>
                  <a:lnTo>
                    <a:pt x="6" y="252"/>
                  </a:lnTo>
                  <a:lnTo>
                    <a:pt x="12" y="271"/>
                  </a:lnTo>
                  <a:lnTo>
                    <a:pt x="21" y="291"/>
                  </a:lnTo>
                  <a:lnTo>
                    <a:pt x="32" y="309"/>
                  </a:lnTo>
                  <a:lnTo>
                    <a:pt x="44" y="328"/>
                  </a:lnTo>
                  <a:lnTo>
                    <a:pt x="58" y="344"/>
                  </a:lnTo>
                  <a:lnTo>
                    <a:pt x="74" y="360"/>
                  </a:lnTo>
                  <a:lnTo>
                    <a:pt x="83" y="367"/>
                  </a:lnTo>
                  <a:lnTo>
                    <a:pt x="93" y="375"/>
                  </a:lnTo>
                  <a:lnTo>
                    <a:pt x="103" y="382"/>
                  </a:lnTo>
                  <a:lnTo>
                    <a:pt x="113" y="387"/>
                  </a:lnTo>
                  <a:lnTo>
                    <a:pt x="124" y="394"/>
                  </a:lnTo>
                  <a:lnTo>
                    <a:pt x="134" y="400"/>
                  </a:lnTo>
                  <a:lnTo>
                    <a:pt x="146" y="406"/>
                  </a:lnTo>
                  <a:lnTo>
                    <a:pt x="157" y="411"/>
                  </a:lnTo>
                  <a:lnTo>
                    <a:pt x="170" y="415"/>
                  </a:lnTo>
                  <a:lnTo>
                    <a:pt x="181" y="419"/>
                  </a:lnTo>
                  <a:lnTo>
                    <a:pt x="194" y="423"/>
                  </a:lnTo>
                  <a:lnTo>
                    <a:pt x="207" y="425"/>
                  </a:lnTo>
                  <a:lnTo>
                    <a:pt x="219" y="428"/>
                  </a:lnTo>
                  <a:lnTo>
                    <a:pt x="233" y="430"/>
                  </a:lnTo>
                  <a:lnTo>
                    <a:pt x="246" y="431"/>
                  </a:lnTo>
                  <a:lnTo>
                    <a:pt x="260" y="432"/>
                  </a:lnTo>
                  <a:lnTo>
                    <a:pt x="260" y="295"/>
                  </a:lnTo>
                  <a:lnTo>
                    <a:pt x="249" y="294"/>
                  </a:lnTo>
                  <a:lnTo>
                    <a:pt x="239" y="293"/>
                  </a:lnTo>
                  <a:lnTo>
                    <a:pt x="229" y="290"/>
                  </a:lnTo>
                  <a:lnTo>
                    <a:pt x="219" y="286"/>
                  </a:lnTo>
                  <a:lnTo>
                    <a:pt x="210" y="283"/>
                  </a:lnTo>
                  <a:lnTo>
                    <a:pt x="202" y="278"/>
                  </a:lnTo>
                  <a:lnTo>
                    <a:pt x="194" y="272"/>
                  </a:lnTo>
                  <a:lnTo>
                    <a:pt x="187" y="266"/>
                  </a:lnTo>
                  <a:lnTo>
                    <a:pt x="174" y="253"/>
                  </a:lnTo>
                  <a:lnTo>
                    <a:pt x="165" y="237"/>
                  </a:lnTo>
                  <a:lnTo>
                    <a:pt x="159" y="220"/>
                  </a:lnTo>
                  <a:lnTo>
                    <a:pt x="158" y="203"/>
                  </a:lnTo>
                  <a:lnTo>
                    <a:pt x="162" y="187"/>
                  </a:lnTo>
                  <a:lnTo>
                    <a:pt x="167" y="171"/>
                  </a:lnTo>
                  <a:lnTo>
                    <a:pt x="177" y="158"/>
                  </a:lnTo>
                  <a:lnTo>
                    <a:pt x="188" y="147"/>
                  </a:lnTo>
                  <a:lnTo>
                    <a:pt x="195" y="142"/>
                  </a:lnTo>
                  <a:lnTo>
                    <a:pt x="202" y="139"/>
                  </a:lnTo>
                  <a:lnTo>
                    <a:pt x="210" y="134"/>
                  </a:lnTo>
                  <a:lnTo>
                    <a:pt x="218" y="132"/>
                  </a:lnTo>
                  <a:lnTo>
                    <a:pt x="226" y="129"/>
                  </a:lnTo>
                  <a:lnTo>
                    <a:pt x="235" y="127"/>
                  </a:lnTo>
                  <a:lnTo>
                    <a:pt x="245" y="126"/>
                  </a:lnTo>
                  <a:lnTo>
                    <a:pt x="254" y="126"/>
                  </a:lnTo>
                  <a:lnTo>
                    <a:pt x="255" y="126"/>
                  </a:lnTo>
                  <a:lnTo>
                    <a:pt x="257" y="126"/>
                  </a:lnTo>
                  <a:lnTo>
                    <a:pt x="259" y="126"/>
                  </a:lnTo>
                  <a:lnTo>
                    <a:pt x="260" y="126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Freeform 47"/>
            <p:cNvSpPr>
              <a:spLocks/>
            </p:cNvSpPr>
            <p:nvPr/>
          </p:nvSpPr>
          <p:spPr bwMode="auto">
            <a:xfrm>
              <a:off x="3727450" y="5226050"/>
              <a:ext cx="169863" cy="279400"/>
            </a:xfrm>
            <a:custGeom>
              <a:avLst/>
              <a:gdLst>
                <a:gd name="T0" fmla="*/ 0 w 214"/>
                <a:gd name="T1" fmla="*/ 352 h 352"/>
                <a:gd name="T2" fmla="*/ 7 w 214"/>
                <a:gd name="T3" fmla="*/ 352 h 352"/>
                <a:gd name="T4" fmla="*/ 12 w 214"/>
                <a:gd name="T5" fmla="*/ 352 h 352"/>
                <a:gd name="T6" fmla="*/ 58 w 214"/>
                <a:gd name="T7" fmla="*/ 348 h 352"/>
                <a:gd name="T8" fmla="*/ 100 w 214"/>
                <a:gd name="T9" fmla="*/ 336 h 352"/>
                <a:gd name="T10" fmla="*/ 137 w 214"/>
                <a:gd name="T11" fmla="*/ 318 h 352"/>
                <a:gd name="T12" fmla="*/ 168 w 214"/>
                <a:gd name="T13" fmla="*/ 292 h 352"/>
                <a:gd name="T14" fmla="*/ 191 w 214"/>
                <a:gd name="T15" fmla="*/ 264 h 352"/>
                <a:gd name="T16" fmla="*/ 206 w 214"/>
                <a:gd name="T17" fmla="*/ 231 h 352"/>
                <a:gd name="T18" fmla="*/ 213 w 214"/>
                <a:gd name="T19" fmla="*/ 197 h 352"/>
                <a:gd name="T20" fmla="*/ 212 w 214"/>
                <a:gd name="T21" fmla="*/ 160 h 352"/>
                <a:gd name="T22" fmla="*/ 201 w 214"/>
                <a:gd name="T23" fmla="*/ 125 h 352"/>
                <a:gd name="T24" fmla="*/ 185 w 214"/>
                <a:gd name="T25" fmla="*/ 94 h 352"/>
                <a:gd name="T26" fmla="*/ 162 w 214"/>
                <a:gd name="T27" fmla="*/ 67 h 352"/>
                <a:gd name="T28" fmla="*/ 133 w 214"/>
                <a:gd name="T29" fmla="*/ 44 h 352"/>
                <a:gd name="T30" fmla="*/ 103 w 214"/>
                <a:gd name="T31" fmla="*/ 25 h 352"/>
                <a:gd name="T32" fmla="*/ 71 w 214"/>
                <a:gd name="T33" fmla="*/ 13 h 352"/>
                <a:gd name="T34" fmla="*/ 37 w 214"/>
                <a:gd name="T35" fmla="*/ 3 h 352"/>
                <a:gd name="T36" fmla="*/ 0 w 214"/>
                <a:gd name="T37" fmla="*/ 0 h 352"/>
                <a:gd name="T38" fmla="*/ 8 w 214"/>
                <a:gd name="T39" fmla="*/ 85 h 352"/>
                <a:gd name="T40" fmla="*/ 25 w 214"/>
                <a:gd name="T41" fmla="*/ 87 h 352"/>
                <a:gd name="T42" fmla="*/ 41 w 214"/>
                <a:gd name="T43" fmla="*/ 93 h 352"/>
                <a:gd name="T44" fmla="*/ 56 w 214"/>
                <a:gd name="T45" fmla="*/ 100 h 352"/>
                <a:gd name="T46" fmla="*/ 70 w 214"/>
                <a:gd name="T47" fmla="*/ 110 h 352"/>
                <a:gd name="T48" fmla="*/ 83 w 214"/>
                <a:gd name="T49" fmla="*/ 123 h 352"/>
                <a:gd name="T50" fmla="*/ 92 w 214"/>
                <a:gd name="T51" fmla="*/ 137 h 352"/>
                <a:gd name="T52" fmla="*/ 98 w 214"/>
                <a:gd name="T53" fmla="*/ 153 h 352"/>
                <a:gd name="T54" fmla="*/ 101 w 214"/>
                <a:gd name="T55" fmla="*/ 178 h 352"/>
                <a:gd name="T56" fmla="*/ 91 w 214"/>
                <a:gd name="T57" fmla="*/ 211 h 352"/>
                <a:gd name="T58" fmla="*/ 73 w 214"/>
                <a:gd name="T59" fmla="*/ 230 h 352"/>
                <a:gd name="T60" fmla="*/ 56 w 214"/>
                <a:gd name="T61" fmla="*/ 242 h 352"/>
                <a:gd name="T62" fmla="*/ 38 w 214"/>
                <a:gd name="T63" fmla="*/ 249 h 352"/>
                <a:gd name="T64" fmla="*/ 16 w 214"/>
                <a:gd name="T65" fmla="*/ 253 h 352"/>
                <a:gd name="T66" fmla="*/ 3 w 214"/>
                <a:gd name="T67" fmla="*/ 253 h 352"/>
                <a:gd name="T68" fmla="*/ 1 w 214"/>
                <a:gd name="T69" fmla="*/ 253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4" h="352">
                  <a:moveTo>
                    <a:pt x="0" y="253"/>
                  </a:moveTo>
                  <a:lnTo>
                    <a:pt x="0" y="352"/>
                  </a:lnTo>
                  <a:lnTo>
                    <a:pt x="3" y="352"/>
                  </a:lnTo>
                  <a:lnTo>
                    <a:pt x="7" y="352"/>
                  </a:lnTo>
                  <a:lnTo>
                    <a:pt x="10" y="352"/>
                  </a:lnTo>
                  <a:lnTo>
                    <a:pt x="12" y="352"/>
                  </a:lnTo>
                  <a:lnTo>
                    <a:pt x="35" y="351"/>
                  </a:lnTo>
                  <a:lnTo>
                    <a:pt x="58" y="348"/>
                  </a:lnTo>
                  <a:lnTo>
                    <a:pt x="79" y="343"/>
                  </a:lnTo>
                  <a:lnTo>
                    <a:pt x="100" y="336"/>
                  </a:lnTo>
                  <a:lnTo>
                    <a:pt x="119" y="328"/>
                  </a:lnTo>
                  <a:lnTo>
                    <a:pt x="137" y="318"/>
                  </a:lnTo>
                  <a:lnTo>
                    <a:pt x="153" y="305"/>
                  </a:lnTo>
                  <a:lnTo>
                    <a:pt x="168" y="292"/>
                  </a:lnTo>
                  <a:lnTo>
                    <a:pt x="181" y="279"/>
                  </a:lnTo>
                  <a:lnTo>
                    <a:pt x="191" y="264"/>
                  </a:lnTo>
                  <a:lnTo>
                    <a:pt x="199" y="248"/>
                  </a:lnTo>
                  <a:lnTo>
                    <a:pt x="206" y="231"/>
                  </a:lnTo>
                  <a:lnTo>
                    <a:pt x="210" y="214"/>
                  </a:lnTo>
                  <a:lnTo>
                    <a:pt x="213" y="197"/>
                  </a:lnTo>
                  <a:lnTo>
                    <a:pt x="214" y="178"/>
                  </a:lnTo>
                  <a:lnTo>
                    <a:pt x="212" y="160"/>
                  </a:lnTo>
                  <a:lnTo>
                    <a:pt x="208" y="143"/>
                  </a:lnTo>
                  <a:lnTo>
                    <a:pt x="201" y="125"/>
                  </a:lnTo>
                  <a:lnTo>
                    <a:pt x="194" y="109"/>
                  </a:lnTo>
                  <a:lnTo>
                    <a:pt x="185" y="94"/>
                  </a:lnTo>
                  <a:lnTo>
                    <a:pt x="174" y="80"/>
                  </a:lnTo>
                  <a:lnTo>
                    <a:pt x="162" y="67"/>
                  </a:lnTo>
                  <a:lnTo>
                    <a:pt x="148" y="55"/>
                  </a:lnTo>
                  <a:lnTo>
                    <a:pt x="133" y="44"/>
                  </a:lnTo>
                  <a:lnTo>
                    <a:pt x="119" y="34"/>
                  </a:lnTo>
                  <a:lnTo>
                    <a:pt x="103" y="25"/>
                  </a:lnTo>
                  <a:lnTo>
                    <a:pt x="88" y="18"/>
                  </a:lnTo>
                  <a:lnTo>
                    <a:pt x="71" y="13"/>
                  </a:lnTo>
                  <a:lnTo>
                    <a:pt x="54" y="7"/>
                  </a:lnTo>
                  <a:lnTo>
                    <a:pt x="37" y="3"/>
                  </a:lnTo>
                  <a:lnTo>
                    <a:pt x="18" y="1"/>
                  </a:lnTo>
                  <a:lnTo>
                    <a:pt x="0" y="0"/>
                  </a:lnTo>
                  <a:lnTo>
                    <a:pt x="0" y="84"/>
                  </a:lnTo>
                  <a:lnTo>
                    <a:pt x="8" y="85"/>
                  </a:lnTo>
                  <a:lnTo>
                    <a:pt x="17" y="86"/>
                  </a:lnTo>
                  <a:lnTo>
                    <a:pt x="25" y="87"/>
                  </a:lnTo>
                  <a:lnTo>
                    <a:pt x="33" y="90"/>
                  </a:lnTo>
                  <a:lnTo>
                    <a:pt x="41" y="93"/>
                  </a:lnTo>
                  <a:lnTo>
                    <a:pt x="49" y="97"/>
                  </a:lnTo>
                  <a:lnTo>
                    <a:pt x="56" y="100"/>
                  </a:lnTo>
                  <a:lnTo>
                    <a:pt x="63" y="105"/>
                  </a:lnTo>
                  <a:lnTo>
                    <a:pt x="70" y="110"/>
                  </a:lnTo>
                  <a:lnTo>
                    <a:pt x="77" y="116"/>
                  </a:lnTo>
                  <a:lnTo>
                    <a:pt x="83" y="123"/>
                  </a:lnTo>
                  <a:lnTo>
                    <a:pt x="87" y="129"/>
                  </a:lnTo>
                  <a:lnTo>
                    <a:pt x="92" y="137"/>
                  </a:lnTo>
                  <a:lnTo>
                    <a:pt x="95" y="145"/>
                  </a:lnTo>
                  <a:lnTo>
                    <a:pt x="98" y="153"/>
                  </a:lnTo>
                  <a:lnTo>
                    <a:pt x="100" y="161"/>
                  </a:lnTo>
                  <a:lnTo>
                    <a:pt x="101" y="178"/>
                  </a:lnTo>
                  <a:lnTo>
                    <a:pt x="98" y="195"/>
                  </a:lnTo>
                  <a:lnTo>
                    <a:pt x="91" y="211"/>
                  </a:lnTo>
                  <a:lnTo>
                    <a:pt x="80" y="224"/>
                  </a:lnTo>
                  <a:lnTo>
                    <a:pt x="73" y="230"/>
                  </a:lnTo>
                  <a:lnTo>
                    <a:pt x="65" y="236"/>
                  </a:lnTo>
                  <a:lnTo>
                    <a:pt x="56" y="242"/>
                  </a:lnTo>
                  <a:lnTo>
                    <a:pt x="47" y="245"/>
                  </a:lnTo>
                  <a:lnTo>
                    <a:pt x="38" y="249"/>
                  </a:lnTo>
                  <a:lnTo>
                    <a:pt x="26" y="251"/>
                  </a:lnTo>
                  <a:lnTo>
                    <a:pt x="16" y="253"/>
                  </a:lnTo>
                  <a:lnTo>
                    <a:pt x="4" y="253"/>
                  </a:lnTo>
                  <a:lnTo>
                    <a:pt x="3" y="253"/>
                  </a:lnTo>
                  <a:lnTo>
                    <a:pt x="2" y="253"/>
                  </a:lnTo>
                  <a:lnTo>
                    <a:pt x="1" y="253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Freeform 48"/>
            <p:cNvSpPr>
              <a:spLocks/>
            </p:cNvSpPr>
            <p:nvPr/>
          </p:nvSpPr>
          <p:spPr bwMode="auto">
            <a:xfrm>
              <a:off x="3560763" y="5226050"/>
              <a:ext cx="166688" cy="279400"/>
            </a:xfrm>
            <a:custGeom>
              <a:avLst/>
              <a:gdLst>
                <a:gd name="T0" fmla="*/ 210 w 210"/>
                <a:gd name="T1" fmla="*/ 0 h 352"/>
                <a:gd name="T2" fmla="*/ 205 w 210"/>
                <a:gd name="T3" fmla="*/ 0 h 352"/>
                <a:gd name="T4" fmla="*/ 200 w 210"/>
                <a:gd name="T5" fmla="*/ 0 h 352"/>
                <a:gd name="T6" fmla="*/ 161 w 210"/>
                <a:gd name="T7" fmla="*/ 3 h 352"/>
                <a:gd name="T8" fmla="*/ 126 w 210"/>
                <a:gd name="T9" fmla="*/ 11 h 352"/>
                <a:gd name="T10" fmla="*/ 92 w 210"/>
                <a:gd name="T11" fmla="*/ 25 h 352"/>
                <a:gd name="T12" fmla="*/ 63 w 210"/>
                <a:gd name="T13" fmla="*/ 44 h 352"/>
                <a:gd name="T14" fmla="*/ 38 w 210"/>
                <a:gd name="T15" fmla="*/ 67 h 352"/>
                <a:gd name="T16" fmla="*/ 18 w 210"/>
                <a:gd name="T17" fmla="*/ 94 h 352"/>
                <a:gd name="T18" fmla="*/ 6 w 210"/>
                <a:gd name="T19" fmla="*/ 125 h 352"/>
                <a:gd name="T20" fmla="*/ 0 w 210"/>
                <a:gd name="T21" fmla="*/ 160 h 352"/>
                <a:gd name="T22" fmla="*/ 0 w 210"/>
                <a:gd name="T23" fmla="*/ 162 h 352"/>
                <a:gd name="T24" fmla="*/ 0 w 210"/>
                <a:gd name="T25" fmla="*/ 165 h 352"/>
                <a:gd name="T26" fmla="*/ 1 w 210"/>
                <a:gd name="T27" fmla="*/ 186 h 352"/>
                <a:gd name="T28" fmla="*/ 9 w 210"/>
                <a:gd name="T29" fmla="*/ 219 h 352"/>
                <a:gd name="T30" fmla="*/ 24 w 210"/>
                <a:gd name="T31" fmla="*/ 251 h 352"/>
                <a:gd name="T32" fmla="*/ 47 w 210"/>
                <a:gd name="T33" fmla="*/ 280 h 352"/>
                <a:gd name="T34" fmla="*/ 75 w 210"/>
                <a:gd name="T35" fmla="*/ 305 h 352"/>
                <a:gd name="T36" fmla="*/ 109 w 210"/>
                <a:gd name="T37" fmla="*/ 326 h 352"/>
                <a:gd name="T38" fmla="*/ 146 w 210"/>
                <a:gd name="T39" fmla="*/ 341 h 352"/>
                <a:gd name="T40" fmla="*/ 188 w 210"/>
                <a:gd name="T41" fmla="*/ 350 h 352"/>
                <a:gd name="T42" fmla="*/ 210 w 210"/>
                <a:gd name="T43" fmla="*/ 253 h 352"/>
                <a:gd name="T44" fmla="*/ 189 w 210"/>
                <a:gd name="T45" fmla="*/ 251 h 352"/>
                <a:gd name="T46" fmla="*/ 169 w 210"/>
                <a:gd name="T47" fmla="*/ 244 h 352"/>
                <a:gd name="T48" fmla="*/ 152 w 210"/>
                <a:gd name="T49" fmla="*/ 236 h 352"/>
                <a:gd name="T50" fmla="*/ 137 w 210"/>
                <a:gd name="T51" fmla="*/ 224 h 352"/>
                <a:gd name="T52" fmla="*/ 115 w 210"/>
                <a:gd name="T53" fmla="*/ 195 h 352"/>
                <a:gd name="T54" fmla="*/ 108 w 210"/>
                <a:gd name="T55" fmla="*/ 161 h 352"/>
                <a:gd name="T56" fmla="*/ 117 w 210"/>
                <a:gd name="T57" fmla="*/ 129 h 352"/>
                <a:gd name="T58" fmla="*/ 138 w 210"/>
                <a:gd name="T59" fmla="*/ 105 h 352"/>
                <a:gd name="T60" fmla="*/ 152 w 210"/>
                <a:gd name="T61" fmla="*/ 97 h 352"/>
                <a:gd name="T62" fmla="*/ 168 w 210"/>
                <a:gd name="T63" fmla="*/ 90 h 352"/>
                <a:gd name="T64" fmla="*/ 185 w 210"/>
                <a:gd name="T65" fmla="*/ 85 h 352"/>
                <a:gd name="T66" fmla="*/ 204 w 210"/>
                <a:gd name="T67" fmla="*/ 84 h 352"/>
                <a:gd name="T68" fmla="*/ 207 w 210"/>
                <a:gd name="T69" fmla="*/ 84 h 352"/>
                <a:gd name="T70" fmla="*/ 210 w 210"/>
                <a:gd name="T71" fmla="*/ 84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0" h="352">
                  <a:moveTo>
                    <a:pt x="210" y="84"/>
                  </a:moveTo>
                  <a:lnTo>
                    <a:pt x="210" y="0"/>
                  </a:lnTo>
                  <a:lnTo>
                    <a:pt x="207" y="0"/>
                  </a:lnTo>
                  <a:lnTo>
                    <a:pt x="205" y="0"/>
                  </a:lnTo>
                  <a:lnTo>
                    <a:pt x="203" y="0"/>
                  </a:lnTo>
                  <a:lnTo>
                    <a:pt x="200" y="0"/>
                  </a:lnTo>
                  <a:lnTo>
                    <a:pt x="181" y="1"/>
                  </a:lnTo>
                  <a:lnTo>
                    <a:pt x="161" y="3"/>
                  </a:lnTo>
                  <a:lnTo>
                    <a:pt x="143" y="7"/>
                  </a:lnTo>
                  <a:lnTo>
                    <a:pt x="126" y="11"/>
                  </a:lnTo>
                  <a:lnTo>
                    <a:pt x="108" y="17"/>
                  </a:lnTo>
                  <a:lnTo>
                    <a:pt x="92" y="25"/>
                  </a:lnTo>
                  <a:lnTo>
                    <a:pt x="77" y="33"/>
                  </a:lnTo>
                  <a:lnTo>
                    <a:pt x="63" y="44"/>
                  </a:lnTo>
                  <a:lnTo>
                    <a:pt x="51" y="55"/>
                  </a:lnTo>
                  <a:lnTo>
                    <a:pt x="38" y="67"/>
                  </a:lnTo>
                  <a:lnTo>
                    <a:pt x="28" y="80"/>
                  </a:lnTo>
                  <a:lnTo>
                    <a:pt x="18" y="94"/>
                  </a:lnTo>
                  <a:lnTo>
                    <a:pt x="11" y="109"/>
                  </a:lnTo>
                  <a:lnTo>
                    <a:pt x="6" y="125"/>
                  </a:lnTo>
                  <a:lnTo>
                    <a:pt x="2" y="143"/>
                  </a:lnTo>
                  <a:lnTo>
                    <a:pt x="0" y="160"/>
                  </a:lnTo>
                  <a:lnTo>
                    <a:pt x="0" y="161"/>
                  </a:lnTo>
                  <a:lnTo>
                    <a:pt x="0" y="162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1" y="186"/>
                  </a:lnTo>
                  <a:lnTo>
                    <a:pt x="5" y="203"/>
                  </a:lnTo>
                  <a:lnTo>
                    <a:pt x="9" y="219"/>
                  </a:lnTo>
                  <a:lnTo>
                    <a:pt x="16" y="235"/>
                  </a:lnTo>
                  <a:lnTo>
                    <a:pt x="24" y="251"/>
                  </a:lnTo>
                  <a:lnTo>
                    <a:pt x="35" y="266"/>
                  </a:lnTo>
                  <a:lnTo>
                    <a:pt x="47" y="280"/>
                  </a:lnTo>
                  <a:lnTo>
                    <a:pt x="60" y="292"/>
                  </a:lnTo>
                  <a:lnTo>
                    <a:pt x="75" y="305"/>
                  </a:lnTo>
                  <a:lnTo>
                    <a:pt x="91" y="316"/>
                  </a:lnTo>
                  <a:lnTo>
                    <a:pt x="109" y="326"/>
                  </a:lnTo>
                  <a:lnTo>
                    <a:pt x="128" y="334"/>
                  </a:lnTo>
                  <a:lnTo>
                    <a:pt x="146" y="341"/>
                  </a:lnTo>
                  <a:lnTo>
                    <a:pt x="167" y="347"/>
                  </a:lnTo>
                  <a:lnTo>
                    <a:pt x="188" y="350"/>
                  </a:lnTo>
                  <a:lnTo>
                    <a:pt x="210" y="352"/>
                  </a:lnTo>
                  <a:lnTo>
                    <a:pt x="210" y="253"/>
                  </a:lnTo>
                  <a:lnTo>
                    <a:pt x="199" y="252"/>
                  </a:lnTo>
                  <a:lnTo>
                    <a:pt x="189" y="251"/>
                  </a:lnTo>
                  <a:lnTo>
                    <a:pt x="179" y="248"/>
                  </a:lnTo>
                  <a:lnTo>
                    <a:pt x="169" y="244"/>
                  </a:lnTo>
                  <a:lnTo>
                    <a:pt x="160" y="241"/>
                  </a:lnTo>
                  <a:lnTo>
                    <a:pt x="152" y="236"/>
                  </a:lnTo>
                  <a:lnTo>
                    <a:pt x="144" y="230"/>
                  </a:lnTo>
                  <a:lnTo>
                    <a:pt x="137" y="224"/>
                  </a:lnTo>
                  <a:lnTo>
                    <a:pt x="124" y="211"/>
                  </a:lnTo>
                  <a:lnTo>
                    <a:pt x="115" y="195"/>
                  </a:lnTo>
                  <a:lnTo>
                    <a:pt x="109" y="178"/>
                  </a:lnTo>
                  <a:lnTo>
                    <a:pt x="108" y="161"/>
                  </a:lnTo>
                  <a:lnTo>
                    <a:pt x="112" y="145"/>
                  </a:lnTo>
                  <a:lnTo>
                    <a:pt x="117" y="129"/>
                  </a:lnTo>
                  <a:lnTo>
                    <a:pt x="127" y="116"/>
                  </a:lnTo>
                  <a:lnTo>
                    <a:pt x="138" y="105"/>
                  </a:lnTo>
                  <a:lnTo>
                    <a:pt x="145" y="100"/>
                  </a:lnTo>
                  <a:lnTo>
                    <a:pt x="152" y="97"/>
                  </a:lnTo>
                  <a:lnTo>
                    <a:pt x="160" y="92"/>
                  </a:lnTo>
                  <a:lnTo>
                    <a:pt x="168" y="90"/>
                  </a:lnTo>
                  <a:lnTo>
                    <a:pt x="176" y="87"/>
                  </a:lnTo>
                  <a:lnTo>
                    <a:pt x="185" y="85"/>
                  </a:lnTo>
                  <a:lnTo>
                    <a:pt x="195" y="84"/>
                  </a:lnTo>
                  <a:lnTo>
                    <a:pt x="204" y="84"/>
                  </a:lnTo>
                  <a:lnTo>
                    <a:pt x="205" y="84"/>
                  </a:lnTo>
                  <a:lnTo>
                    <a:pt x="207" y="84"/>
                  </a:lnTo>
                  <a:lnTo>
                    <a:pt x="209" y="84"/>
                  </a:lnTo>
                  <a:lnTo>
                    <a:pt x="210" y="84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38" name="Picture 49" descr="C:\Users\Owner\AppData\Local\Microsoft\Windows\Temporary Internet Files\Content.IE5\DKQEP8C0\MC90043386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49" y="5508917"/>
            <a:ext cx="891883" cy="891883"/>
          </a:xfrm>
          <a:prstGeom prst="rect">
            <a:avLst/>
          </a:prstGeom>
          <a:noFill/>
          <a:effectLst>
            <a:glow rad="101600">
              <a:srgbClr val="FFC000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905000" y="4449518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CD of this message will be available (free of charge) immediately following today’s Bible study.</a:t>
            </a:r>
          </a:p>
          <a:p>
            <a:endParaRPr lang="en-US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message will be available via podcast later this week at calvaryokc.com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71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Luke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9.23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~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If anyone desires to come after Me, let him deny 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himself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, and take up his cross daily, and follow Me.</a:t>
            </a:r>
          </a:p>
          <a:p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2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1 Cor.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6.19-20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~ </a:t>
            </a:r>
            <a:r>
              <a:rPr lang="en-US" sz="32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19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Or do you not know that your body is the temple of the Holy Spirit who is in you, whom you have from God, and you are not your own? </a:t>
            </a:r>
            <a:r>
              <a:rPr lang="en-US" sz="32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20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 For you were bought at a price; therefore glorify God in your body and in your spirit, which are God's.</a:t>
            </a:r>
          </a:p>
        </p:txBody>
      </p:sp>
    </p:spTree>
    <p:extLst>
      <p:ext uri="{BB962C8B-B14F-4D97-AF65-F5344CB8AC3E}">
        <p14:creationId xmlns:p14="http://schemas.microsoft.com/office/powerpoint/2010/main" val="428513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2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The Westminster Shorter Catechism A.D. 1647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046982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Question 1.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What is the chief end of man?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615625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Answer.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Man’s chief end is to glorify God, and to enjoy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him forever.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647182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Augustine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"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Thou hast formed us for Thyself, and our hearts are restless until they find rest in Thee.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"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0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3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Philippians 3.7-14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573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84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Arial" panose="020B0604020202020204" pitchFamily="34" charset="0"/>
              </a:rPr>
              <a:t>Rubbish</a:t>
            </a:r>
            <a:r>
              <a:rPr lang="en-US" sz="3200" dirty="0">
                <a:latin typeface="+mj-lt"/>
                <a:cs typeface="Arial" panose="020B0604020202020204" pitchFamily="34" charset="0"/>
              </a:rPr>
              <a:t> ~ </a:t>
            </a:r>
            <a:r>
              <a:rPr lang="en-US" sz="3200" dirty="0" smtClean="0">
                <a:latin typeface="+mj-lt"/>
                <a:cs typeface="Arial" panose="020B0604020202020204" pitchFamily="34" charset="0"/>
              </a:rPr>
              <a:t>KJV</a:t>
            </a:r>
            <a:r>
              <a:rPr lang="en-US" sz="32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Arial" panose="020B0604020202020204" pitchFamily="34" charset="0"/>
              </a:rPr>
              <a:t>dung 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23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43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Easter is on the first Sunday following the full moon after the vernal equinox on March 21.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438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B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etween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March 22 and April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</a:rPr>
              <a:t>25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0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21841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Paraphrase ~ 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that I have already received it, or arrived at the finish 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line …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7068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93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1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742">
            <a:off x="969504" y="1046165"/>
            <a:ext cx="2940147" cy="392019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 h="127000" prst="slope"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5034">
            <a:off x="4573303" y="1743644"/>
            <a:ext cx="3650059" cy="27375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 h="127000" prst="slope"/>
          </a:sp3d>
        </p:spPr>
      </p:pic>
      <p:sp>
        <p:nvSpPr>
          <p:cNvPr id="5" name="TextBox 4"/>
          <p:cNvSpPr txBox="1"/>
          <p:nvPr/>
        </p:nvSpPr>
        <p:spPr>
          <a:xfrm rot="21081620">
            <a:off x="1280818" y="4954005"/>
            <a:ext cx="34002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Mausol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e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um of Mohammed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702422">
            <a:off x="4577428" y="4418174"/>
            <a:ext cx="2810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Bones of St. Peter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5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1081620">
            <a:off x="1280818" y="4954005"/>
            <a:ext cx="34002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Church of the Holy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Sepulchre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702422">
            <a:off x="4577428" y="4388693"/>
            <a:ext cx="2810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aron" panose="02020900000000000000" pitchFamily="18" charset="0"/>
                <a:cs typeface="Arial" panose="020B0604020202020204" pitchFamily="34" charset="0"/>
              </a:rPr>
              <a:t>The Garden Tomb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aron" panose="02020900000000000000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3521">
            <a:off x="832349" y="2213583"/>
            <a:ext cx="3657600" cy="2743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 h="127000" prst="softRound"/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8123">
            <a:off x="4742671" y="1600200"/>
            <a:ext cx="3657600" cy="2743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27000" h="127000" prst="softRound"/>
          </a:sp3d>
        </p:spPr>
      </p:pic>
      <p:sp>
        <p:nvSpPr>
          <p:cNvPr id="9" name="TextBox 8"/>
          <p:cNvSpPr txBox="1"/>
          <p:nvPr/>
        </p:nvSpPr>
        <p:spPr>
          <a:xfrm>
            <a:off x="3733800" y="1143000"/>
            <a:ext cx="9144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190500" h="190500" prst="angle"/>
            </a:sp3d>
          </a:bodyPr>
          <a:lstStyle/>
          <a:p>
            <a:r>
              <a:rPr lang="en-US" sz="28700" dirty="0" smtClean="0">
                <a:solidFill>
                  <a:srgbClr val="FF0000"/>
                </a:solidFill>
                <a:effectLst>
                  <a:outerShdw blurRad="76200" dist="190500" dir="2700000" algn="tl" rotWithShape="0">
                    <a:prstClr val="black">
                      <a:alpha val="30000"/>
                    </a:prstClr>
                  </a:outerShdw>
                </a:effectLst>
                <a:latin typeface="Aaron" panose="02020900000000000000" pitchFamily="18" charset="0"/>
              </a:rPr>
              <a:t>?</a:t>
            </a:r>
            <a:endParaRPr lang="en-US" sz="28700" dirty="0">
              <a:solidFill>
                <a:srgbClr val="FF0000"/>
              </a:solidFill>
              <a:effectLst>
                <a:outerShdw blurRad="76200" dist="190500" dir="2700000" algn="tl" rotWithShape="0">
                  <a:prstClr val="black">
                    <a:alpha val="30000"/>
                  </a:prstClr>
                </a:outerShd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74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0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143000"/>
            <a:ext cx="7391400" cy="541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aron" panose="02020900000000000000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4600" y="2242539"/>
            <a:ext cx="4330150" cy="237292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5889658" y="5862935"/>
            <a:ext cx="180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aron" panose="02020900000000000000" pitchFamily="18" charset="0"/>
              </a:rPr>
              <a:t>Now what?</a:t>
            </a:r>
            <a:endParaRPr lang="en-US" sz="2400" dirty="0">
              <a:solidFill>
                <a:schemeClr val="tx2"/>
              </a:solidFill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7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-0.37448 0.3888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33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0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143000"/>
            <a:ext cx="7391400" cy="541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Aaron" panose="02020900000000000000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7" y="5745341"/>
            <a:ext cx="818803" cy="103645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33400" y="152400"/>
            <a:ext cx="3481056" cy="769441"/>
          </a:xfrm>
          <a:prstGeom prst="rect">
            <a:avLst/>
          </a:prstGeom>
          <a:noFill/>
          <a:effectLst>
            <a:outerShdw blurRad="76200" dist="3810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 contourW="12700" prstMaterial="translucentPowder">
              <a:bevelT w="254000" h="260350" prst="convex"/>
              <a:contourClr>
                <a:schemeClr val="tx1">
                  <a:lumMod val="95000"/>
                  <a:lumOff val="5000"/>
                </a:schemeClr>
              </a:contourClr>
            </a:sp3d>
          </a:bodyPr>
          <a:lstStyle/>
          <a:p>
            <a:r>
              <a:rPr lang="en-US" sz="4400" dirty="0" smtClean="0">
                <a:solidFill>
                  <a:srgbClr val="FFC000"/>
                </a:solidFill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Aaron" panose="02020900000000000000" pitchFamily="18" charset="0"/>
              </a:rPr>
              <a:t>Now What?</a:t>
            </a:r>
            <a:endParaRPr lang="en-US" sz="4400" dirty="0">
              <a:solidFill>
                <a:srgbClr val="FFC000"/>
              </a:solidFill>
              <a:effectLst>
                <a:glow rad="228600">
                  <a:srgbClr val="FFC000">
                    <a:alpha val="40000"/>
                  </a:srgbClr>
                </a:glow>
              </a:effectLst>
              <a:latin typeface="Aaron" panose="02020900000000000000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4600" y="2242539"/>
            <a:ext cx="4330150" cy="237292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5889658" y="5862935"/>
            <a:ext cx="180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aron" panose="02020900000000000000" pitchFamily="18" charset="0"/>
              </a:rPr>
              <a:t>Now what?</a:t>
            </a:r>
            <a:endParaRPr lang="en-US" sz="2400" dirty="0">
              <a:solidFill>
                <a:schemeClr val="tx2"/>
              </a:solidFill>
              <a:latin typeface="Aaron" panose="0202090000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-0.37448 0.3888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33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Office Theme">
  <a:themeElements>
    <a:clrScheme name="Now What">
      <a:dk1>
        <a:srgbClr val="FFFFFF"/>
      </a:dk1>
      <a:lt1>
        <a:srgbClr val="FFFFFF"/>
      </a:lt1>
      <a:dk2>
        <a:srgbClr val="000000"/>
      </a:dk2>
      <a:lt2>
        <a:srgbClr val="CCCCCC"/>
      </a:lt2>
      <a:accent1>
        <a:srgbClr val="5F7322"/>
      </a:accent1>
      <a:accent2>
        <a:srgbClr val="005673"/>
      </a:accent2>
      <a:accent3>
        <a:srgbClr val="CAE2CA"/>
      </a:accent3>
      <a:accent4>
        <a:srgbClr val="000000"/>
      </a:accent4>
      <a:accent5>
        <a:srgbClr val="B6BCAB"/>
      </a:accent5>
      <a:accent6>
        <a:srgbClr val="004D68"/>
      </a:accent6>
      <a:hlink>
        <a:srgbClr val="1F4C1F"/>
      </a:hlink>
      <a:folHlink>
        <a:srgbClr val="213166"/>
      </a:folHlink>
    </a:clrScheme>
    <a:fontScheme name="Custom 1">
      <a:majorFont>
        <a:latin typeface="Aaron"/>
        <a:ea typeface=""/>
        <a:cs typeface=""/>
      </a:majorFont>
      <a:minorFont>
        <a:latin typeface="Aaro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aron" panose="02020900000000000000" pitchFamily="18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3B943B"/>
        </a:accent1>
        <a:accent2>
          <a:srgbClr val="187A18"/>
        </a:accent2>
        <a:accent3>
          <a:srgbClr val="CAE2CA"/>
        </a:accent3>
        <a:accent4>
          <a:srgbClr val="000000"/>
        </a:accent4>
        <a:accent5>
          <a:srgbClr val="AFC8AF"/>
        </a:accent5>
        <a:accent6>
          <a:srgbClr val="156E15"/>
        </a:accent6>
        <a:hlink>
          <a:srgbClr val="276127"/>
        </a:hlink>
        <a:folHlink>
          <a:srgbClr val="2152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5F7322"/>
        </a:accent1>
        <a:accent2>
          <a:srgbClr val="005673"/>
        </a:accent2>
        <a:accent3>
          <a:srgbClr val="CAE2CA"/>
        </a:accent3>
        <a:accent4>
          <a:srgbClr val="000000"/>
        </a:accent4>
        <a:accent5>
          <a:srgbClr val="B6BCAB"/>
        </a:accent5>
        <a:accent6>
          <a:srgbClr val="004D68"/>
        </a:accent6>
        <a:hlink>
          <a:srgbClr val="1F4C1F"/>
        </a:hlink>
        <a:folHlink>
          <a:srgbClr val="2131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804E2D"/>
        </a:accent1>
        <a:accent2>
          <a:srgbClr val="135E13"/>
        </a:accent2>
        <a:accent3>
          <a:srgbClr val="CAE2CA"/>
        </a:accent3>
        <a:accent4>
          <a:srgbClr val="000000"/>
        </a:accent4>
        <a:accent5>
          <a:srgbClr val="C0B2AD"/>
        </a:accent5>
        <a:accent6>
          <a:srgbClr val="105410"/>
        </a:accent6>
        <a:hlink>
          <a:srgbClr val="732251"/>
        </a:hlink>
        <a:folHlink>
          <a:srgbClr val="45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806600"/>
        </a:accent1>
        <a:accent2>
          <a:srgbClr val="873636"/>
        </a:accent2>
        <a:accent3>
          <a:srgbClr val="CAE2CA"/>
        </a:accent3>
        <a:accent4>
          <a:srgbClr val="000000"/>
        </a:accent4>
        <a:accent5>
          <a:srgbClr val="C0B8AA"/>
        </a:accent5>
        <a:accent6>
          <a:srgbClr val="7A3030"/>
        </a:accent6>
        <a:hlink>
          <a:srgbClr val="3B3078"/>
        </a:hlink>
        <a:folHlink>
          <a:srgbClr val="1E4A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B943B"/>
        </a:accent1>
        <a:accent2>
          <a:srgbClr val="187A18"/>
        </a:accent2>
        <a:accent3>
          <a:srgbClr val="FFFFFF"/>
        </a:accent3>
        <a:accent4>
          <a:srgbClr val="000000"/>
        </a:accent4>
        <a:accent5>
          <a:srgbClr val="AFC8AF"/>
        </a:accent5>
        <a:accent6>
          <a:srgbClr val="156E15"/>
        </a:accent6>
        <a:hlink>
          <a:srgbClr val="276127"/>
        </a:hlink>
        <a:folHlink>
          <a:srgbClr val="2152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F7322"/>
        </a:accent1>
        <a:accent2>
          <a:srgbClr val="005673"/>
        </a:accent2>
        <a:accent3>
          <a:srgbClr val="FFFFFF"/>
        </a:accent3>
        <a:accent4>
          <a:srgbClr val="000000"/>
        </a:accent4>
        <a:accent5>
          <a:srgbClr val="B6BCAB"/>
        </a:accent5>
        <a:accent6>
          <a:srgbClr val="004D68"/>
        </a:accent6>
        <a:hlink>
          <a:srgbClr val="1F4C1F"/>
        </a:hlink>
        <a:folHlink>
          <a:srgbClr val="2131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4E2D"/>
        </a:accent1>
        <a:accent2>
          <a:srgbClr val="135E13"/>
        </a:accent2>
        <a:accent3>
          <a:srgbClr val="FFFFFF"/>
        </a:accent3>
        <a:accent4>
          <a:srgbClr val="000000"/>
        </a:accent4>
        <a:accent5>
          <a:srgbClr val="C0B2AD"/>
        </a:accent5>
        <a:accent6>
          <a:srgbClr val="105410"/>
        </a:accent6>
        <a:hlink>
          <a:srgbClr val="732251"/>
        </a:hlink>
        <a:folHlink>
          <a:srgbClr val="45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6600"/>
        </a:accent1>
        <a:accent2>
          <a:srgbClr val="873636"/>
        </a:accent2>
        <a:accent3>
          <a:srgbClr val="FFFFFF"/>
        </a:accent3>
        <a:accent4>
          <a:srgbClr val="000000"/>
        </a:accent4>
        <a:accent5>
          <a:srgbClr val="C0B8AA"/>
        </a:accent5>
        <a:accent6>
          <a:srgbClr val="7A3030"/>
        </a:accent6>
        <a:hlink>
          <a:srgbClr val="3B3078"/>
        </a:hlink>
        <a:folHlink>
          <a:srgbClr val="1E4A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CC99"/>
      </a:lt1>
      <a:dk2>
        <a:srgbClr val="000000"/>
      </a:dk2>
      <a:lt2>
        <a:srgbClr val="CCCCCC"/>
      </a:lt2>
      <a:accent1>
        <a:srgbClr val="5F7322"/>
      </a:accent1>
      <a:accent2>
        <a:srgbClr val="005673"/>
      </a:accent2>
      <a:accent3>
        <a:srgbClr val="CAE2CA"/>
      </a:accent3>
      <a:accent4>
        <a:srgbClr val="000000"/>
      </a:accent4>
      <a:accent5>
        <a:srgbClr val="B6BCAB"/>
      </a:accent5>
      <a:accent6>
        <a:srgbClr val="004D68"/>
      </a:accent6>
      <a:hlink>
        <a:srgbClr val="1F4C1F"/>
      </a:hlink>
      <a:folHlink>
        <a:srgbClr val="213166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3B943B"/>
        </a:accent1>
        <a:accent2>
          <a:srgbClr val="187A18"/>
        </a:accent2>
        <a:accent3>
          <a:srgbClr val="CAE2CA"/>
        </a:accent3>
        <a:accent4>
          <a:srgbClr val="000000"/>
        </a:accent4>
        <a:accent5>
          <a:srgbClr val="AFC8AF"/>
        </a:accent5>
        <a:accent6>
          <a:srgbClr val="156E15"/>
        </a:accent6>
        <a:hlink>
          <a:srgbClr val="276127"/>
        </a:hlink>
        <a:folHlink>
          <a:srgbClr val="2152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5F7322"/>
        </a:accent1>
        <a:accent2>
          <a:srgbClr val="005673"/>
        </a:accent2>
        <a:accent3>
          <a:srgbClr val="CAE2CA"/>
        </a:accent3>
        <a:accent4>
          <a:srgbClr val="000000"/>
        </a:accent4>
        <a:accent5>
          <a:srgbClr val="B6BCAB"/>
        </a:accent5>
        <a:accent6>
          <a:srgbClr val="004D68"/>
        </a:accent6>
        <a:hlink>
          <a:srgbClr val="1F4C1F"/>
        </a:hlink>
        <a:folHlink>
          <a:srgbClr val="2131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804E2D"/>
        </a:accent1>
        <a:accent2>
          <a:srgbClr val="135E13"/>
        </a:accent2>
        <a:accent3>
          <a:srgbClr val="CAE2CA"/>
        </a:accent3>
        <a:accent4>
          <a:srgbClr val="000000"/>
        </a:accent4>
        <a:accent5>
          <a:srgbClr val="C0B2AD"/>
        </a:accent5>
        <a:accent6>
          <a:srgbClr val="105410"/>
        </a:accent6>
        <a:hlink>
          <a:srgbClr val="732251"/>
        </a:hlink>
        <a:folHlink>
          <a:srgbClr val="45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CC99"/>
        </a:lt1>
        <a:dk2>
          <a:srgbClr val="000000"/>
        </a:dk2>
        <a:lt2>
          <a:srgbClr val="CCCCCC"/>
        </a:lt2>
        <a:accent1>
          <a:srgbClr val="806600"/>
        </a:accent1>
        <a:accent2>
          <a:srgbClr val="873636"/>
        </a:accent2>
        <a:accent3>
          <a:srgbClr val="CAE2CA"/>
        </a:accent3>
        <a:accent4>
          <a:srgbClr val="000000"/>
        </a:accent4>
        <a:accent5>
          <a:srgbClr val="C0B8AA"/>
        </a:accent5>
        <a:accent6>
          <a:srgbClr val="7A3030"/>
        </a:accent6>
        <a:hlink>
          <a:srgbClr val="3B3078"/>
        </a:hlink>
        <a:folHlink>
          <a:srgbClr val="1E4A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B943B"/>
        </a:accent1>
        <a:accent2>
          <a:srgbClr val="187A18"/>
        </a:accent2>
        <a:accent3>
          <a:srgbClr val="FFFFFF"/>
        </a:accent3>
        <a:accent4>
          <a:srgbClr val="000000"/>
        </a:accent4>
        <a:accent5>
          <a:srgbClr val="AFC8AF"/>
        </a:accent5>
        <a:accent6>
          <a:srgbClr val="156E15"/>
        </a:accent6>
        <a:hlink>
          <a:srgbClr val="276127"/>
        </a:hlink>
        <a:folHlink>
          <a:srgbClr val="2152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F7322"/>
        </a:accent1>
        <a:accent2>
          <a:srgbClr val="005673"/>
        </a:accent2>
        <a:accent3>
          <a:srgbClr val="FFFFFF"/>
        </a:accent3>
        <a:accent4>
          <a:srgbClr val="000000"/>
        </a:accent4>
        <a:accent5>
          <a:srgbClr val="B6BCAB"/>
        </a:accent5>
        <a:accent6>
          <a:srgbClr val="004D68"/>
        </a:accent6>
        <a:hlink>
          <a:srgbClr val="1F4C1F"/>
        </a:hlink>
        <a:folHlink>
          <a:srgbClr val="2131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4E2D"/>
        </a:accent1>
        <a:accent2>
          <a:srgbClr val="135E13"/>
        </a:accent2>
        <a:accent3>
          <a:srgbClr val="FFFFFF"/>
        </a:accent3>
        <a:accent4>
          <a:srgbClr val="000000"/>
        </a:accent4>
        <a:accent5>
          <a:srgbClr val="C0B2AD"/>
        </a:accent5>
        <a:accent6>
          <a:srgbClr val="105410"/>
        </a:accent6>
        <a:hlink>
          <a:srgbClr val="732251"/>
        </a:hlink>
        <a:folHlink>
          <a:srgbClr val="45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6600"/>
        </a:accent1>
        <a:accent2>
          <a:srgbClr val="873636"/>
        </a:accent2>
        <a:accent3>
          <a:srgbClr val="FFFFFF"/>
        </a:accent3>
        <a:accent4>
          <a:srgbClr val="000000"/>
        </a:accent4>
        <a:accent5>
          <a:srgbClr val="C0B8AA"/>
        </a:accent5>
        <a:accent6>
          <a:srgbClr val="7A3030"/>
        </a:accent6>
        <a:hlink>
          <a:srgbClr val="3B3078"/>
        </a:hlink>
        <a:folHlink>
          <a:srgbClr val="1E4A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ind_1416_slide</Template>
  <TotalTime>2642</TotalTime>
  <Words>313</Words>
  <Application>Microsoft Office PowerPoint</Application>
  <PresentationFormat>On-screen Show (4:3)</PresentationFormat>
  <Paragraphs>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 Rounded MT Bold</vt:lpstr>
      <vt:lpstr>Arial</vt:lpstr>
      <vt:lpstr>Aaron</vt:lpstr>
      <vt:lpstr>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Indezine.com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24</cp:revision>
  <dcterms:created xsi:type="dcterms:W3CDTF">2014-04-14T16:52:29Z</dcterms:created>
  <dcterms:modified xsi:type="dcterms:W3CDTF">2014-04-20T12:49:00Z</dcterms:modified>
</cp:coreProperties>
</file>